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94" r:id="rId3"/>
    <p:sldId id="286" r:id="rId4"/>
    <p:sldId id="295" r:id="rId5"/>
    <p:sldId id="310" r:id="rId6"/>
    <p:sldId id="276" r:id="rId7"/>
    <p:sldId id="305" r:id="rId8"/>
    <p:sldId id="311" r:id="rId9"/>
    <p:sldId id="313" r:id="rId10"/>
    <p:sldId id="314" r:id="rId11"/>
    <p:sldId id="312" r:id="rId12"/>
    <p:sldId id="303" r:id="rId13"/>
    <p:sldId id="304" r:id="rId14"/>
    <p:sldId id="307" r:id="rId15"/>
    <p:sldId id="308" r:id="rId16"/>
    <p:sldId id="306" r:id="rId17"/>
    <p:sldId id="284" r:id="rId18"/>
    <p:sldId id="300" r:id="rId19"/>
    <p:sldId id="315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3" d="100"/>
          <a:sy n="73" d="100"/>
        </p:scale>
        <p:origin x="2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FEF452-A1BE-4D2F-9C49-3220484A3EC2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E09B75A-D258-4A46-9925-29633B214F0F}">
      <dgm:prSet/>
      <dgm:spPr/>
      <dgm:t>
        <a:bodyPr/>
        <a:lstStyle/>
        <a:p>
          <a:r>
            <a:rPr lang="en-US" b="1"/>
            <a:t>Transcript summarization completed</a:t>
          </a:r>
          <a:endParaRPr lang="en-US"/>
        </a:p>
      </dgm:t>
    </dgm:pt>
    <dgm:pt modelId="{5065E354-BD79-451D-BE26-55448D0B9946}" type="parTrans" cxnId="{E1318A64-BEBA-4520-A9F5-C90B0CCF4ED8}">
      <dgm:prSet/>
      <dgm:spPr/>
      <dgm:t>
        <a:bodyPr/>
        <a:lstStyle/>
        <a:p>
          <a:endParaRPr lang="en-US"/>
        </a:p>
      </dgm:t>
    </dgm:pt>
    <dgm:pt modelId="{89168844-812A-4B4F-BA72-ECD5E1D57C06}" type="sibTrans" cxnId="{E1318A64-BEBA-4520-A9F5-C90B0CCF4ED8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CE39CAF2-3F25-4037-8D65-1EBDF8771E63}">
      <dgm:prSet/>
      <dgm:spPr/>
      <dgm:t>
        <a:bodyPr/>
        <a:lstStyle/>
        <a:p>
          <a:r>
            <a:rPr lang="en-US" b="1"/>
            <a:t>Sentiment analysis integrated</a:t>
          </a:r>
          <a:endParaRPr lang="en-US"/>
        </a:p>
      </dgm:t>
    </dgm:pt>
    <dgm:pt modelId="{3F6C0225-5CB8-49B6-A932-ED1C4BD5D52B}" type="parTrans" cxnId="{63640449-2568-4B40-A29C-1B122BD382D3}">
      <dgm:prSet/>
      <dgm:spPr/>
      <dgm:t>
        <a:bodyPr/>
        <a:lstStyle/>
        <a:p>
          <a:endParaRPr lang="en-US"/>
        </a:p>
      </dgm:t>
    </dgm:pt>
    <dgm:pt modelId="{B584A15C-E88F-4382-960E-BA02DEC9088F}" type="sibTrans" cxnId="{63640449-2568-4B40-A29C-1B122BD382D3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4234B71-8927-44B5-B479-A49313BAC072}">
      <dgm:prSet/>
      <dgm:spPr/>
      <dgm:t>
        <a:bodyPr/>
        <a:lstStyle/>
        <a:p>
          <a:r>
            <a:rPr lang="en-US" b="1"/>
            <a:t>Feedback extraction implemented</a:t>
          </a:r>
          <a:endParaRPr lang="en-US"/>
        </a:p>
      </dgm:t>
    </dgm:pt>
    <dgm:pt modelId="{5D2B9923-7FAD-41BF-80BC-2077925A684F}" type="parTrans" cxnId="{837F842C-C51A-458A-BD76-B7EBE64C5106}">
      <dgm:prSet/>
      <dgm:spPr/>
      <dgm:t>
        <a:bodyPr/>
        <a:lstStyle/>
        <a:p>
          <a:endParaRPr lang="en-US"/>
        </a:p>
      </dgm:t>
    </dgm:pt>
    <dgm:pt modelId="{6AABDEF5-03C0-4810-A953-FC0920A292FA}" type="sibTrans" cxnId="{837F842C-C51A-458A-BD76-B7EBE64C5106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EF5383A-A18E-4844-A781-7A1C9CC8AED2}">
      <dgm:prSet/>
      <dgm:spPr/>
      <dgm:t>
        <a:bodyPr/>
        <a:lstStyle/>
        <a:p>
          <a:r>
            <a:rPr lang="en-US" b="1"/>
            <a:t>Basic UI added for displaying results</a:t>
          </a:r>
          <a:endParaRPr lang="en-US"/>
        </a:p>
      </dgm:t>
    </dgm:pt>
    <dgm:pt modelId="{389371AB-A3A6-40D9-B4BA-40B922A6067B}" type="parTrans" cxnId="{EFBDF2AD-1A27-4791-9DD4-D78869686E98}">
      <dgm:prSet/>
      <dgm:spPr/>
      <dgm:t>
        <a:bodyPr/>
        <a:lstStyle/>
        <a:p>
          <a:endParaRPr lang="en-US"/>
        </a:p>
      </dgm:t>
    </dgm:pt>
    <dgm:pt modelId="{0FBF0248-B137-4F30-80D2-08F424046AE7}" type="sibTrans" cxnId="{EFBDF2AD-1A27-4791-9DD4-D78869686E98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C381F100-00EB-4BDA-8276-AE1A9ADC69C4}" type="pres">
      <dgm:prSet presAssocID="{2AFEF452-A1BE-4D2F-9C49-3220484A3EC2}" presName="Name0" presStyleCnt="0">
        <dgm:presLayoutVars>
          <dgm:animLvl val="lvl"/>
          <dgm:resizeHandles val="exact"/>
        </dgm:presLayoutVars>
      </dgm:prSet>
      <dgm:spPr/>
    </dgm:pt>
    <dgm:pt modelId="{8B8E4066-7609-4A42-853D-F0FC477E602E}" type="pres">
      <dgm:prSet presAssocID="{3E09B75A-D258-4A46-9925-29633B214F0F}" presName="compositeNode" presStyleCnt="0">
        <dgm:presLayoutVars>
          <dgm:bulletEnabled val="1"/>
        </dgm:presLayoutVars>
      </dgm:prSet>
      <dgm:spPr/>
    </dgm:pt>
    <dgm:pt modelId="{B8DF1375-4E43-47B2-B926-574D928D2DB3}" type="pres">
      <dgm:prSet presAssocID="{3E09B75A-D258-4A46-9925-29633B214F0F}" presName="bgRect" presStyleLbl="alignNode1" presStyleIdx="0" presStyleCnt="4"/>
      <dgm:spPr/>
    </dgm:pt>
    <dgm:pt modelId="{DB2DA4C8-DC3C-49F6-AB4A-B0071A48F789}" type="pres">
      <dgm:prSet presAssocID="{89168844-812A-4B4F-BA72-ECD5E1D57C06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1E3AFB61-90FE-404F-95B6-94D7AD9FF824}" type="pres">
      <dgm:prSet presAssocID="{3E09B75A-D258-4A46-9925-29633B214F0F}" presName="nodeRect" presStyleLbl="alignNode1" presStyleIdx="0" presStyleCnt="4">
        <dgm:presLayoutVars>
          <dgm:bulletEnabled val="1"/>
        </dgm:presLayoutVars>
      </dgm:prSet>
      <dgm:spPr/>
    </dgm:pt>
    <dgm:pt modelId="{7C008975-234D-4312-9DE6-1B1EA243ED2B}" type="pres">
      <dgm:prSet presAssocID="{89168844-812A-4B4F-BA72-ECD5E1D57C06}" presName="sibTrans" presStyleCnt="0"/>
      <dgm:spPr/>
    </dgm:pt>
    <dgm:pt modelId="{57E8473E-E6A2-4844-BB34-4FCB5B9367A3}" type="pres">
      <dgm:prSet presAssocID="{CE39CAF2-3F25-4037-8D65-1EBDF8771E63}" presName="compositeNode" presStyleCnt="0">
        <dgm:presLayoutVars>
          <dgm:bulletEnabled val="1"/>
        </dgm:presLayoutVars>
      </dgm:prSet>
      <dgm:spPr/>
    </dgm:pt>
    <dgm:pt modelId="{EB125AA4-7BE5-49F4-8A31-45D6DBBB9CD4}" type="pres">
      <dgm:prSet presAssocID="{CE39CAF2-3F25-4037-8D65-1EBDF8771E63}" presName="bgRect" presStyleLbl="alignNode1" presStyleIdx="1" presStyleCnt="4"/>
      <dgm:spPr/>
    </dgm:pt>
    <dgm:pt modelId="{2A85A1DC-CE2E-40DD-81A0-FAAD1B72130B}" type="pres">
      <dgm:prSet presAssocID="{B584A15C-E88F-4382-960E-BA02DEC9088F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DF181128-DAD9-4594-BDBF-E3B14A93EB6D}" type="pres">
      <dgm:prSet presAssocID="{CE39CAF2-3F25-4037-8D65-1EBDF8771E63}" presName="nodeRect" presStyleLbl="alignNode1" presStyleIdx="1" presStyleCnt="4">
        <dgm:presLayoutVars>
          <dgm:bulletEnabled val="1"/>
        </dgm:presLayoutVars>
      </dgm:prSet>
      <dgm:spPr/>
    </dgm:pt>
    <dgm:pt modelId="{A7550D2A-DB0E-4C97-AE7B-4904D7DAB353}" type="pres">
      <dgm:prSet presAssocID="{B584A15C-E88F-4382-960E-BA02DEC9088F}" presName="sibTrans" presStyleCnt="0"/>
      <dgm:spPr/>
    </dgm:pt>
    <dgm:pt modelId="{637F1EF5-5EBD-49E6-96EF-4026B2077EE3}" type="pres">
      <dgm:prSet presAssocID="{24234B71-8927-44B5-B479-A49313BAC072}" presName="compositeNode" presStyleCnt="0">
        <dgm:presLayoutVars>
          <dgm:bulletEnabled val="1"/>
        </dgm:presLayoutVars>
      </dgm:prSet>
      <dgm:spPr/>
    </dgm:pt>
    <dgm:pt modelId="{C9A46D66-A0A8-46E9-AEAB-A6AA5BDEF8A9}" type="pres">
      <dgm:prSet presAssocID="{24234B71-8927-44B5-B479-A49313BAC072}" presName="bgRect" presStyleLbl="alignNode1" presStyleIdx="2" presStyleCnt="4"/>
      <dgm:spPr/>
    </dgm:pt>
    <dgm:pt modelId="{0B0C4565-A8E7-47FE-9578-6EE5E36CBD2B}" type="pres">
      <dgm:prSet presAssocID="{6AABDEF5-03C0-4810-A953-FC0920A292FA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135CA559-F157-4770-84FC-810647BCF5DD}" type="pres">
      <dgm:prSet presAssocID="{24234B71-8927-44B5-B479-A49313BAC072}" presName="nodeRect" presStyleLbl="alignNode1" presStyleIdx="2" presStyleCnt="4">
        <dgm:presLayoutVars>
          <dgm:bulletEnabled val="1"/>
        </dgm:presLayoutVars>
      </dgm:prSet>
      <dgm:spPr/>
    </dgm:pt>
    <dgm:pt modelId="{C60B35A6-C867-4997-AEC4-66E8E5EEA1D2}" type="pres">
      <dgm:prSet presAssocID="{6AABDEF5-03C0-4810-A953-FC0920A292FA}" presName="sibTrans" presStyleCnt="0"/>
      <dgm:spPr/>
    </dgm:pt>
    <dgm:pt modelId="{D67ED514-49BC-4D9A-9D9A-C65D3AFC5B92}" type="pres">
      <dgm:prSet presAssocID="{1EF5383A-A18E-4844-A781-7A1C9CC8AED2}" presName="compositeNode" presStyleCnt="0">
        <dgm:presLayoutVars>
          <dgm:bulletEnabled val="1"/>
        </dgm:presLayoutVars>
      </dgm:prSet>
      <dgm:spPr/>
    </dgm:pt>
    <dgm:pt modelId="{25BAE726-A034-4501-BB11-222165E0779A}" type="pres">
      <dgm:prSet presAssocID="{1EF5383A-A18E-4844-A781-7A1C9CC8AED2}" presName="bgRect" presStyleLbl="alignNode1" presStyleIdx="3" presStyleCnt="4"/>
      <dgm:spPr/>
    </dgm:pt>
    <dgm:pt modelId="{62F12495-4D37-41E3-8661-21D09EFD6B2E}" type="pres">
      <dgm:prSet presAssocID="{0FBF0248-B137-4F30-80D2-08F424046AE7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5697F93D-4CE8-4D7B-8324-2FBE6E696042}" type="pres">
      <dgm:prSet presAssocID="{1EF5383A-A18E-4844-A781-7A1C9CC8AED2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7FDD32B-94D7-447A-97F0-8E13DF457A74}" type="presOf" srcId="{3E09B75A-D258-4A46-9925-29633B214F0F}" destId="{B8DF1375-4E43-47B2-B926-574D928D2DB3}" srcOrd="0" destOrd="0" presId="urn:microsoft.com/office/officeart/2016/7/layout/LinearBlockProcessNumbered"/>
    <dgm:cxn modelId="{837F842C-C51A-458A-BD76-B7EBE64C5106}" srcId="{2AFEF452-A1BE-4D2F-9C49-3220484A3EC2}" destId="{24234B71-8927-44B5-B479-A49313BAC072}" srcOrd="2" destOrd="0" parTransId="{5D2B9923-7FAD-41BF-80BC-2077925A684F}" sibTransId="{6AABDEF5-03C0-4810-A953-FC0920A292FA}"/>
    <dgm:cxn modelId="{2ADF3B33-185C-4E71-8902-8D26A6362DFA}" type="presOf" srcId="{B584A15C-E88F-4382-960E-BA02DEC9088F}" destId="{2A85A1DC-CE2E-40DD-81A0-FAAD1B72130B}" srcOrd="0" destOrd="0" presId="urn:microsoft.com/office/officeart/2016/7/layout/LinearBlockProcessNumbered"/>
    <dgm:cxn modelId="{6C654A61-375F-4F7B-B5F7-13C59367683C}" type="presOf" srcId="{CE39CAF2-3F25-4037-8D65-1EBDF8771E63}" destId="{DF181128-DAD9-4594-BDBF-E3B14A93EB6D}" srcOrd="1" destOrd="0" presId="urn:microsoft.com/office/officeart/2016/7/layout/LinearBlockProcessNumbered"/>
    <dgm:cxn modelId="{A98DF561-6FA6-4EBD-982C-328C7F15EBD2}" type="presOf" srcId="{2AFEF452-A1BE-4D2F-9C49-3220484A3EC2}" destId="{C381F100-00EB-4BDA-8276-AE1A9ADC69C4}" srcOrd="0" destOrd="0" presId="urn:microsoft.com/office/officeart/2016/7/layout/LinearBlockProcessNumbered"/>
    <dgm:cxn modelId="{E1318A64-BEBA-4520-A9F5-C90B0CCF4ED8}" srcId="{2AFEF452-A1BE-4D2F-9C49-3220484A3EC2}" destId="{3E09B75A-D258-4A46-9925-29633B214F0F}" srcOrd="0" destOrd="0" parTransId="{5065E354-BD79-451D-BE26-55448D0B9946}" sibTransId="{89168844-812A-4B4F-BA72-ECD5E1D57C06}"/>
    <dgm:cxn modelId="{63640449-2568-4B40-A29C-1B122BD382D3}" srcId="{2AFEF452-A1BE-4D2F-9C49-3220484A3EC2}" destId="{CE39CAF2-3F25-4037-8D65-1EBDF8771E63}" srcOrd="1" destOrd="0" parTransId="{3F6C0225-5CB8-49B6-A932-ED1C4BD5D52B}" sibTransId="{B584A15C-E88F-4382-960E-BA02DEC9088F}"/>
    <dgm:cxn modelId="{BD05E46D-4EA0-4B7D-89DD-543D1CFA6D11}" type="presOf" srcId="{3E09B75A-D258-4A46-9925-29633B214F0F}" destId="{1E3AFB61-90FE-404F-95B6-94D7AD9FF824}" srcOrd="1" destOrd="0" presId="urn:microsoft.com/office/officeart/2016/7/layout/LinearBlockProcessNumbered"/>
    <dgm:cxn modelId="{0E7E3F72-A154-4AA9-95A0-D2A7E6C6CF65}" type="presOf" srcId="{24234B71-8927-44B5-B479-A49313BAC072}" destId="{C9A46D66-A0A8-46E9-AEAB-A6AA5BDEF8A9}" srcOrd="0" destOrd="0" presId="urn:microsoft.com/office/officeart/2016/7/layout/LinearBlockProcessNumbered"/>
    <dgm:cxn modelId="{767AC057-6C26-4E18-A06C-B1142AD5151E}" type="presOf" srcId="{6AABDEF5-03C0-4810-A953-FC0920A292FA}" destId="{0B0C4565-A8E7-47FE-9578-6EE5E36CBD2B}" srcOrd="0" destOrd="0" presId="urn:microsoft.com/office/officeart/2016/7/layout/LinearBlockProcessNumbered"/>
    <dgm:cxn modelId="{E79F157F-5FC3-4CE4-AEF6-A9FDB8EF2389}" type="presOf" srcId="{1EF5383A-A18E-4844-A781-7A1C9CC8AED2}" destId="{25BAE726-A034-4501-BB11-222165E0779A}" srcOrd="0" destOrd="0" presId="urn:microsoft.com/office/officeart/2016/7/layout/LinearBlockProcessNumbered"/>
    <dgm:cxn modelId="{813A3181-76D0-49A5-8DCC-C1941CA8506F}" type="presOf" srcId="{1EF5383A-A18E-4844-A781-7A1C9CC8AED2}" destId="{5697F93D-4CE8-4D7B-8324-2FBE6E696042}" srcOrd="1" destOrd="0" presId="urn:microsoft.com/office/officeart/2016/7/layout/LinearBlockProcessNumbered"/>
    <dgm:cxn modelId="{7C4B4694-8622-4BE7-8C7A-E455E78A06FE}" type="presOf" srcId="{89168844-812A-4B4F-BA72-ECD5E1D57C06}" destId="{DB2DA4C8-DC3C-49F6-AB4A-B0071A48F789}" srcOrd="0" destOrd="0" presId="urn:microsoft.com/office/officeart/2016/7/layout/LinearBlockProcessNumbered"/>
    <dgm:cxn modelId="{EFBDF2AD-1A27-4791-9DD4-D78869686E98}" srcId="{2AFEF452-A1BE-4D2F-9C49-3220484A3EC2}" destId="{1EF5383A-A18E-4844-A781-7A1C9CC8AED2}" srcOrd="3" destOrd="0" parTransId="{389371AB-A3A6-40D9-B4BA-40B922A6067B}" sibTransId="{0FBF0248-B137-4F30-80D2-08F424046AE7}"/>
    <dgm:cxn modelId="{52FAFEB4-4FE4-40DC-BC91-7BA19F5CEBD9}" type="presOf" srcId="{CE39CAF2-3F25-4037-8D65-1EBDF8771E63}" destId="{EB125AA4-7BE5-49F4-8A31-45D6DBBB9CD4}" srcOrd="0" destOrd="0" presId="urn:microsoft.com/office/officeart/2016/7/layout/LinearBlockProcessNumbered"/>
    <dgm:cxn modelId="{4EBD90D3-E714-4F22-88D7-56F4038F2066}" type="presOf" srcId="{24234B71-8927-44B5-B479-A49313BAC072}" destId="{135CA559-F157-4770-84FC-810647BCF5DD}" srcOrd="1" destOrd="0" presId="urn:microsoft.com/office/officeart/2016/7/layout/LinearBlockProcessNumbered"/>
    <dgm:cxn modelId="{5020F6EA-FF06-465A-813F-0F994706C1F1}" type="presOf" srcId="{0FBF0248-B137-4F30-80D2-08F424046AE7}" destId="{62F12495-4D37-41E3-8661-21D09EFD6B2E}" srcOrd="0" destOrd="0" presId="urn:microsoft.com/office/officeart/2016/7/layout/LinearBlockProcessNumbered"/>
    <dgm:cxn modelId="{ECD4FD94-3416-401A-8461-824D489374C9}" type="presParOf" srcId="{C381F100-00EB-4BDA-8276-AE1A9ADC69C4}" destId="{8B8E4066-7609-4A42-853D-F0FC477E602E}" srcOrd="0" destOrd="0" presId="urn:microsoft.com/office/officeart/2016/7/layout/LinearBlockProcessNumbered"/>
    <dgm:cxn modelId="{3F880945-F40D-410F-9775-79E9996C4BA0}" type="presParOf" srcId="{8B8E4066-7609-4A42-853D-F0FC477E602E}" destId="{B8DF1375-4E43-47B2-B926-574D928D2DB3}" srcOrd="0" destOrd="0" presId="urn:microsoft.com/office/officeart/2016/7/layout/LinearBlockProcessNumbered"/>
    <dgm:cxn modelId="{E7659E03-2012-422F-9C96-399D003D3A7F}" type="presParOf" srcId="{8B8E4066-7609-4A42-853D-F0FC477E602E}" destId="{DB2DA4C8-DC3C-49F6-AB4A-B0071A48F789}" srcOrd="1" destOrd="0" presId="urn:microsoft.com/office/officeart/2016/7/layout/LinearBlockProcessNumbered"/>
    <dgm:cxn modelId="{03F75164-3733-4D7F-B65B-938244D97EDC}" type="presParOf" srcId="{8B8E4066-7609-4A42-853D-F0FC477E602E}" destId="{1E3AFB61-90FE-404F-95B6-94D7AD9FF824}" srcOrd="2" destOrd="0" presId="urn:microsoft.com/office/officeart/2016/7/layout/LinearBlockProcessNumbered"/>
    <dgm:cxn modelId="{0E51C321-836D-4288-9751-16ACCDBF9C41}" type="presParOf" srcId="{C381F100-00EB-4BDA-8276-AE1A9ADC69C4}" destId="{7C008975-234D-4312-9DE6-1B1EA243ED2B}" srcOrd="1" destOrd="0" presId="urn:microsoft.com/office/officeart/2016/7/layout/LinearBlockProcessNumbered"/>
    <dgm:cxn modelId="{B6DBED31-2848-42D1-A0F4-CA6B9706C153}" type="presParOf" srcId="{C381F100-00EB-4BDA-8276-AE1A9ADC69C4}" destId="{57E8473E-E6A2-4844-BB34-4FCB5B9367A3}" srcOrd="2" destOrd="0" presId="urn:microsoft.com/office/officeart/2016/7/layout/LinearBlockProcessNumbered"/>
    <dgm:cxn modelId="{03E31FC8-012D-413C-9090-8B9ED0A4C8FE}" type="presParOf" srcId="{57E8473E-E6A2-4844-BB34-4FCB5B9367A3}" destId="{EB125AA4-7BE5-49F4-8A31-45D6DBBB9CD4}" srcOrd="0" destOrd="0" presId="urn:microsoft.com/office/officeart/2016/7/layout/LinearBlockProcessNumbered"/>
    <dgm:cxn modelId="{24237EEE-DDB6-49FD-97AD-F4A7D15972F8}" type="presParOf" srcId="{57E8473E-E6A2-4844-BB34-4FCB5B9367A3}" destId="{2A85A1DC-CE2E-40DD-81A0-FAAD1B72130B}" srcOrd="1" destOrd="0" presId="urn:microsoft.com/office/officeart/2016/7/layout/LinearBlockProcessNumbered"/>
    <dgm:cxn modelId="{C947F256-F4DF-4D81-9C16-2A4D7D253D38}" type="presParOf" srcId="{57E8473E-E6A2-4844-BB34-4FCB5B9367A3}" destId="{DF181128-DAD9-4594-BDBF-E3B14A93EB6D}" srcOrd="2" destOrd="0" presId="urn:microsoft.com/office/officeart/2016/7/layout/LinearBlockProcessNumbered"/>
    <dgm:cxn modelId="{8780FE2C-70ED-4D90-8348-80D54325665A}" type="presParOf" srcId="{C381F100-00EB-4BDA-8276-AE1A9ADC69C4}" destId="{A7550D2A-DB0E-4C97-AE7B-4904D7DAB353}" srcOrd="3" destOrd="0" presId="urn:microsoft.com/office/officeart/2016/7/layout/LinearBlockProcessNumbered"/>
    <dgm:cxn modelId="{5AF5BE7B-7B34-45DF-BA37-864600031B2B}" type="presParOf" srcId="{C381F100-00EB-4BDA-8276-AE1A9ADC69C4}" destId="{637F1EF5-5EBD-49E6-96EF-4026B2077EE3}" srcOrd="4" destOrd="0" presId="urn:microsoft.com/office/officeart/2016/7/layout/LinearBlockProcessNumbered"/>
    <dgm:cxn modelId="{DE27E120-5543-4455-A63F-488BAB4D4BC5}" type="presParOf" srcId="{637F1EF5-5EBD-49E6-96EF-4026B2077EE3}" destId="{C9A46D66-A0A8-46E9-AEAB-A6AA5BDEF8A9}" srcOrd="0" destOrd="0" presId="urn:microsoft.com/office/officeart/2016/7/layout/LinearBlockProcessNumbered"/>
    <dgm:cxn modelId="{45F645B8-AFD5-49FC-947D-28E5A4ADDFCF}" type="presParOf" srcId="{637F1EF5-5EBD-49E6-96EF-4026B2077EE3}" destId="{0B0C4565-A8E7-47FE-9578-6EE5E36CBD2B}" srcOrd="1" destOrd="0" presId="urn:microsoft.com/office/officeart/2016/7/layout/LinearBlockProcessNumbered"/>
    <dgm:cxn modelId="{5E08D796-B8F3-4669-B0C0-041EAE1EBEB9}" type="presParOf" srcId="{637F1EF5-5EBD-49E6-96EF-4026B2077EE3}" destId="{135CA559-F157-4770-84FC-810647BCF5DD}" srcOrd="2" destOrd="0" presId="urn:microsoft.com/office/officeart/2016/7/layout/LinearBlockProcessNumbered"/>
    <dgm:cxn modelId="{97AD8EB4-6F22-4DE5-B58C-E664E8CB63A5}" type="presParOf" srcId="{C381F100-00EB-4BDA-8276-AE1A9ADC69C4}" destId="{C60B35A6-C867-4997-AEC4-66E8E5EEA1D2}" srcOrd="5" destOrd="0" presId="urn:microsoft.com/office/officeart/2016/7/layout/LinearBlockProcessNumbered"/>
    <dgm:cxn modelId="{FB8EB5FB-9CEF-457C-8453-7B3C9F86952D}" type="presParOf" srcId="{C381F100-00EB-4BDA-8276-AE1A9ADC69C4}" destId="{D67ED514-49BC-4D9A-9D9A-C65D3AFC5B92}" srcOrd="6" destOrd="0" presId="urn:microsoft.com/office/officeart/2016/7/layout/LinearBlockProcessNumbered"/>
    <dgm:cxn modelId="{743FF10E-46A1-40F8-8E81-15D0D400AFD9}" type="presParOf" srcId="{D67ED514-49BC-4D9A-9D9A-C65D3AFC5B92}" destId="{25BAE726-A034-4501-BB11-222165E0779A}" srcOrd="0" destOrd="0" presId="urn:microsoft.com/office/officeart/2016/7/layout/LinearBlockProcessNumbered"/>
    <dgm:cxn modelId="{CD5F2436-10E3-4CC2-BB22-46BD2549BD3B}" type="presParOf" srcId="{D67ED514-49BC-4D9A-9D9A-C65D3AFC5B92}" destId="{62F12495-4D37-41E3-8661-21D09EFD6B2E}" srcOrd="1" destOrd="0" presId="urn:microsoft.com/office/officeart/2016/7/layout/LinearBlockProcessNumbered"/>
    <dgm:cxn modelId="{CC85CCC0-C396-45E8-856D-BBC422197E50}" type="presParOf" srcId="{D67ED514-49BC-4D9A-9D9A-C65D3AFC5B92}" destId="{5697F93D-4CE8-4D7B-8324-2FBE6E69604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EDD707-0B65-4D65-8249-5EBFE9D8DD44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F19E366-BCCE-4859-8D80-93A3B0C8E1DE}">
      <dgm:prSet/>
      <dgm:spPr/>
      <dgm:t>
        <a:bodyPr/>
        <a:lstStyle/>
        <a:p>
          <a:r>
            <a:rPr lang="en-US"/>
            <a:t>Move</a:t>
          </a:r>
        </a:p>
      </dgm:t>
    </dgm:pt>
    <dgm:pt modelId="{12E51675-B475-4013-9F08-A78BF6CA2DA1}" type="parTrans" cxnId="{7ABAA6BB-3065-4B68-8FDA-F1F78862B7DD}">
      <dgm:prSet/>
      <dgm:spPr/>
      <dgm:t>
        <a:bodyPr/>
        <a:lstStyle/>
        <a:p>
          <a:endParaRPr lang="en-US"/>
        </a:p>
      </dgm:t>
    </dgm:pt>
    <dgm:pt modelId="{05123B3F-434E-416A-B550-D1FED410BDA3}" type="sibTrans" cxnId="{7ABAA6BB-3065-4B68-8FDA-F1F78862B7DD}">
      <dgm:prSet/>
      <dgm:spPr/>
      <dgm:t>
        <a:bodyPr/>
        <a:lstStyle/>
        <a:p>
          <a:endParaRPr lang="en-US"/>
        </a:p>
      </dgm:t>
    </dgm:pt>
    <dgm:pt modelId="{881E68D7-2AEE-4812-9732-7877D0FFBE68}">
      <dgm:prSet/>
      <dgm:spPr/>
      <dgm:t>
        <a:bodyPr/>
        <a:lstStyle/>
        <a:p>
          <a:r>
            <a:rPr lang="en-US"/>
            <a:t>Move API keys to a secure configuration file to eliminate hardcoding risks</a:t>
          </a:r>
        </a:p>
      </dgm:t>
    </dgm:pt>
    <dgm:pt modelId="{1E011F95-9E65-4B82-83E4-99867E61ED0C}" type="parTrans" cxnId="{9E9BD767-033F-47FD-8602-DBB3E67C2EFE}">
      <dgm:prSet/>
      <dgm:spPr/>
      <dgm:t>
        <a:bodyPr/>
        <a:lstStyle/>
        <a:p>
          <a:endParaRPr lang="en-US"/>
        </a:p>
      </dgm:t>
    </dgm:pt>
    <dgm:pt modelId="{18F528F5-A922-4FE5-AE3B-AE5A0281FAD4}" type="sibTrans" cxnId="{9E9BD767-033F-47FD-8602-DBB3E67C2EFE}">
      <dgm:prSet/>
      <dgm:spPr/>
      <dgm:t>
        <a:bodyPr/>
        <a:lstStyle/>
        <a:p>
          <a:endParaRPr lang="en-US"/>
        </a:p>
      </dgm:t>
    </dgm:pt>
    <dgm:pt modelId="{D718636E-56B9-4FE0-8EC5-EB1A9CA2FC33}">
      <dgm:prSet/>
      <dgm:spPr/>
      <dgm:t>
        <a:bodyPr/>
        <a:lstStyle/>
        <a:p>
          <a:r>
            <a:rPr lang="en-US"/>
            <a:t>Optimize</a:t>
          </a:r>
        </a:p>
      </dgm:t>
    </dgm:pt>
    <dgm:pt modelId="{12AAD5A6-49BC-4B4D-9BA6-278AB2EE773F}" type="parTrans" cxnId="{AABEA89D-4D87-4B3B-81EF-C8F6CDF6C22E}">
      <dgm:prSet/>
      <dgm:spPr/>
      <dgm:t>
        <a:bodyPr/>
        <a:lstStyle/>
        <a:p>
          <a:endParaRPr lang="en-US"/>
        </a:p>
      </dgm:t>
    </dgm:pt>
    <dgm:pt modelId="{1F4139AC-6CD3-416E-9219-229F4BB3D49E}" type="sibTrans" cxnId="{AABEA89D-4D87-4B3B-81EF-C8F6CDF6C22E}">
      <dgm:prSet/>
      <dgm:spPr/>
      <dgm:t>
        <a:bodyPr/>
        <a:lstStyle/>
        <a:p>
          <a:endParaRPr lang="en-US"/>
        </a:p>
      </dgm:t>
    </dgm:pt>
    <dgm:pt modelId="{11BDA9B4-0BE4-49D9-8CFF-908D467335BB}">
      <dgm:prSet/>
      <dgm:spPr/>
      <dgm:t>
        <a:bodyPr/>
        <a:lstStyle/>
        <a:p>
          <a:r>
            <a:rPr lang="en-US"/>
            <a:t>Optimize comment processing through batching or asynchronous execution</a:t>
          </a:r>
        </a:p>
      </dgm:t>
    </dgm:pt>
    <dgm:pt modelId="{74A94645-FBB1-4A11-B717-1442103486AD}" type="parTrans" cxnId="{378578BF-93AE-42A3-AD99-EF970AE710CA}">
      <dgm:prSet/>
      <dgm:spPr/>
      <dgm:t>
        <a:bodyPr/>
        <a:lstStyle/>
        <a:p>
          <a:endParaRPr lang="en-US"/>
        </a:p>
      </dgm:t>
    </dgm:pt>
    <dgm:pt modelId="{2E52173F-3093-4923-AB86-A4D239861F63}" type="sibTrans" cxnId="{378578BF-93AE-42A3-AD99-EF970AE710CA}">
      <dgm:prSet/>
      <dgm:spPr/>
      <dgm:t>
        <a:bodyPr/>
        <a:lstStyle/>
        <a:p>
          <a:endParaRPr lang="en-US"/>
        </a:p>
      </dgm:t>
    </dgm:pt>
    <dgm:pt modelId="{09F93848-CD25-4C1B-BCFD-C246DB65D3D0}">
      <dgm:prSet/>
      <dgm:spPr/>
      <dgm:t>
        <a:bodyPr/>
        <a:lstStyle/>
        <a:p>
          <a:r>
            <a:rPr lang="en-US"/>
            <a:t>Enhance</a:t>
          </a:r>
        </a:p>
      </dgm:t>
    </dgm:pt>
    <dgm:pt modelId="{D35FF65E-ABE2-4B6F-B14F-49F13B803EF5}" type="parTrans" cxnId="{53162F6C-20AF-4869-9392-3862CFA32278}">
      <dgm:prSet/>
      <dgm:spPr/>
      <dgm:t>
        <a:bodyPr/>
        <a:lstStyle/>
        <a:p>
          <a:endParaRPr lang="en-US"/>
        </a:p>
      </dgm:t>
    </dgm:pt>
    <dgm:pt modelId="{95B840FF-D806-4C2F-8FBC-0CCEA09073DE}" type="sibTrans" cxnId="{53162F6C-20AF-4869-9392-3862CFA32278}">
      <dgm:prSet/>
      <dgm:spPr/>
      <dgm:t>
        <a:bodyPr/>
        <a:lstStyle/>
        <a:p>
          <a:endParaRPr lang="en-US"/>
        </a:p>
      </dgm:t>
    </dgm:pt>
    <dgm:pt modelId="{190F0957-459D-4F3A-B297-BBF25E34BD7A}">
      <dgm:prSet/>
      <dgm:spPr/>
      <dgm:t>
        <a:bodyPr/>
        <a:lstStyle/>
        <a:p>
          <a:r>
            <a:rPr lang="en-US" dirty="0"/>
            <a:t>Enhance results UI with sentiment graphs, word clouds, and thumbnails</a:t>
          </a:r>
        </a:p>
      </dgm:t>
    </dgm:pt>
    <dgm:pt modelId="{8F493F2F-BAD0-4B38-91A3-C2006D7A5EF3}" type="parTrans" cxnId="{39A58013-A8CA-464D-A346-BB59D0D1EA4C}">
      <dgm:prSet/>
      <dgm:spPr/>
      <dgm:t>
        <a:bodyPr/>
        <a:lstStyle/>
        <a:p>
          <a:endParaRPr lang="en-US"/>
        </a:p>
      </dgm:t>
    </dgm:pt>
    <dgm:pt modelId="{813EC108-F669-4AAA-92BE-715B88E8AA8F}" type="sibTrans" cxnId="{39A58013-A8CA-464D-A346-BB59D0D1EA4C}">
      <dgm:prSet/>
      <dgm:spPr/>
      <dgm:t>
        <a:bodyPr/>
        <a:lstStyle/>
        <a:p>
          <a:endParaRPr lang="en-US"/>
        </a:p>
      </dgm:t>
    </dgm:pt>
    <dgm:pt modelId="{DACA2428-6565-4EC2-95AC-5FBE483C22E8}">
      <dgm:prSet/>
      <dgm:spPr/>
      <dgm:t>
        <a:bodyPr/>
        <a:lstStyle/>
        <a:p>
          <a:r>
            <a:rPr lang="en-US"/>
            <a:t>Transition</a:t>
          </a:r>
        </a:p>
      </dgm:t>
    </dgm:pt>
    <dgm:pt modelId="{693B6FFA-890A-470A-8013-E66731EA2686}" type="parTrans" cxnId="{7FC013CF-93CB-4F25-8A9D-C87E45F6570D}">
      <dgm:prSet/>
      <dgm:spPr/>
      <dgm:t>
        <a:bodyPr/>
        <a:lstStyle/>
        <a:p>
          <a:endParaRPr lang="en-US"/>
        </a:p>
      </dgm:t>
    </dgm:pt>
    <dgm:pt modelId="{AF251501-D001-40EC-A2A4-7271065C2106}" type="sibTrans" cxnId="{7FC013CF-93CB-4F25-8A9D-C87E45F6570D}">
      <dgm:prSet/>
      <dgm:spPr/>
      <dgm:t>
        <a:bodyPr/>
        <a:lstStyle/>
        <a:p>
          <a:endParaRPr lang="en-US"/>
        </a:p>
      </dgm:t>
    </dgm:pt>
    <dgm:pt modelId="{8A4BD244-3FB5-4E78-918F-7AACEF99B863}">
      <dgm:prSet/>
      <dgm:spPr/>
      <dgm:t>
        <a:bodyPr/>
        <a:lstStyle/>
        <a:p>
          <a:r>
            <a:rPr lang="en-US"/>
            <a:t>Transition the application from desktop (Tkinter) to a web-based interface</a:t>
          </a:r>
        </a:p>
      </dgm:t>
    </dgm:pt>
    <dgm:pt modelId="{5EF450DB-8F89-4A75-B81F-EB8945AC38BD}" type="parTrans" cxnId="{D6B334E5-619F-436E-9764-9AC2C36C3C39}">
      <dgm:prSet/>
      <dgm:spPr/>
      <dgm:t>
        <a:bodyPr/>
        <a:lstStyle/>
        <a:p>
          <a:endParaRPr lang="en-US"/>
        </a:p>
      </dgm:t>
    </dgm:pt>
    <dgm:pt modelId="{C05F9076-1045-4E14-A9C5-B2C99132962B}" type="sibTrans" cxnId="{D6B334E5-619F-436E-9764-9AC2C36C3C39}">
      <dgm:prSet/>
      <dgm:spPr/>
      <dgm:t>
        <a:bodyPr/>
        <a:lstStyle/>
        <a:p>
          <a:endParaRPr lang="en-US"/>
        </a:p>
      </dgm:t>
    </dgm:pt>
    <dgm:pt modelId="{0891EB0C-9349-4B95-AAA1-994C13FC8DB0}">
      <dgm:prSet/>
      <dgm:spPr/>
      <dgm:t>
        <a:bodyPr/>
        <a:lstStyle/>
        <a:p>
          <a:r>
            <a:rPr lang="en-US"/>
            <a:t>Improve</a:t>
          </a:r>
        </a:p>
      </dgm:t>
    </dgm:pt>
    <dgm:pt modelId="{2C356895-EDD7-4D36-ADF9-FB7833F642AF}" type="parTrans" cxnId="{87CD4D7B-0BC4-44F7-B3F9-58C8546D4ABF}">
      <dgm:prSet/>
      <dgm:spPr/>
      <dgm:t>
        <a:bodyPr/>
        <a:lstStyle/>
        <a:p>
          <a:endParaRPr lang="en-US"/>
        </a:p>
      </dgm:t>
    </dgm:pt>
    <dgm:pt modelId="{7BB9E42C-4998-40A1-8986-19BC9A65D634}" type="sibTrans" cxnId="{87CD4D7B-0BC4-44F7-B3F9-58C8546D4ABF}">
      <dgm:prSet/>
      <dgm:spPr/>
      <dgm:t>
        <a:bodyPr/>
        <a:lstStyle/>
        <a:p>
          <a:endParaRPr lang="en-US"/>
        </a:p>
      </dgm:t>
    </dgm:pt>
    <dgm:pt modelId="{0D79E2DC-0CA0-4C64-984A-B951709A5C89}">
      <dgm:prSet/>
      <dgm:spPr/>
      <dgm:t>
        <a:bodyPr/>
        <a:lstStyle/>
        <a:p>
          <a:r>
            <a:rPr lang="en-US"/>
            <a:t>Improve spam filtering using smarter rule sets or lightweight ML classifiers</a:t>
          </a:r>
        </a:p>
      </dgm:t>
    </dgm:pt>
    <dgm:pt modelId="{BA14AE53-FEBB-42C3-8215-604224E8C82A}" type="parTrans" cxnId="{330CE64B-F763-49EC-9BFA-2CBF84161AFF}">
      <dgm:prSet/>
      <dgm:spPr/>
      <dgm:t>
        <a:bodyPr/>
        <a:lstStyle/>
        <a:p>
          <a:endParaRPr lang="en-US"/>
        </a:p>
      </dgm:t>
    </dgm:pt>
    <dgm:pt modelId="{D0BDEFE3-F8EB-411F-8D1C-4B6FA81B713E}" type="sibTrans" cxnId="{330CE64B-F763-49EC-9BFA-2CBF84161AFF}">
      <dgm:prSet/>
      <dgm:spPr/>
      <dgm:t>
        <a:bodyPr/>
        <a:lstStyle/>
        <a:p>
          <a:endParaRPr lang="en-US"/>
        </a:p>
      </dgm:t>
    </dgm:pt>
    <dgm:pt modelId="{2F115C5E-6AAE-4FCF-9CD5-3994BDCC785F}" type="pres">
      <dgm:prSet presAssocID="{19EDD707-0B65-4D65-8249-5EBFE9D8DD44}" presName="Name0" presStyleCnt="0">
        <dgm:presLayoutVars>
          <dgm:dir/>
          <dgm:animLvl val="lvl"/>
          <dgm:resizeHandles val="exact"/>
        </dgm:presLayoutVars>
      </dgm:prSet>
      <dgm:spPr/>
    </dgm:pt>
    <dgm:pt modelId="{6E84C563-3A14-4F5B-AAC9-EF9013CEB14C}" type="pres">
      <dgm:prSet presAssocID="{DF19E366-BCCE-4859-8D80-93A3B0C8E1DE}" presName="linNode" presStyleCnt="0"/>
      <dgm:spPr/>
    </dgm:pt>
    <dgm:pt modelId="{BDF07E96-D695-4312-A4D5-1E6ADF64C36B}" type="pres">
      <dgm:prSet presAssocID="{DF19E366-BCCE-4859-8D80-93A3B0C8E1DE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EB32007B-67D5-4E36-8BF5-51373C294684}" type="pres">
      <dgm:prSet presAssocID="{DF19E366-BCCE-4859-8D80-93A3B0C8E1DE}" presName="descendantText" presStyleLbl="alignAccFollowNode1" presStyleIdx="0" presStyleCnt="5">
        <dgm:presLayoutVars>
          <dgm:bulletEnabled/>
        </dgm:presLayoutVars>
      </dgm:prSet>
      <dgm:spPr/>
    </dgm:pt>
    <dgm:pt modelId="{5C896F44-A3B6-4492-BC1F-35C88540EA4E}" type="pres">
      <dgm:prSet presAssocID="{05123B3F-434E-416A-B550-D1FED410BDA3}" presName="sp" presStyleCnt="0"/>
      <dgm:spPr/>
    </dgm:pt>
    <dgm:pt modelId="{33418604-48CD-447C-A783-67EE557B8D3C}" type="pres">
      <dgm:prSet presAssocID="{D718636E-56B9-4FE0-8EC5-EB1A9CA2FC33}" presName="linNode" presStyleCnt="0"/>
      <dgm:spPr/>
    </dgm:pt>
    <dgm:pt modelId="{C4F1A35A-6647-47E8-9893-6E8E846E01BE}" type="pres">
      <dgm:prSet presAssocID="{D718636E-56B9-4FE0-8EC5-EB1A9CA2FC33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9F2F2032-7046-4344-9221-2656889EA936}" type="pres">
      <dgm:prSet presAssocID="{D718636E-56B9-4FE0-8EC5-EB1A9CA2FC33}" presName="descendantText" presStyleLbl="alignAccFollowNode1" presStyleIdx="1" presStyleCnt="5">
        <dgm:presLayoutVars>
          <dgm:bulletEnabled/>
        </dgm:presLayoutVars>
      </dgm:prSet>
      <dgm:spPr/>
    </dgm:pt>
    <dgm:pt modelId="{25CAA04B-704F-4B24-B373-E25EFEF83E7B}" type="pres">
      <dgm:prSet presAssocID="{1F4139AC-6CD3-416E-9219-229F4BB3D49E}" presName="sp" presStyleCnt="0"/>
      <dgm:spPr/>
    </dgm:pt>
    <dgm:pt modelId="{0C818018-D403-440E-916D-5862AF81B151}" type="pres">
      <dgm:prSet presAssocID="{09F93848-CD25-4C1B-BCFD-C246DB65D3D0}" presName="linNode" presStyleCnt="0"/>
      <dgm:spPr/>
    </dgm:pt>
    <dgm:pt modelId="{0D3175BB-992C-40A9-B727-0F8C5423B4F2}" type="pres">
      <dgm:prSet presAssocID="{09F93848-CD25-4C1B-BCFD-C246DB65D3D0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7766E6E1-131A-4565-9FC7-9832C5875EF1}" type="pres">
      <dgm:prSet presAssocID="{09F93848-CD25-4C1B-BCFD-C246DB65D3D0}" presName="descendantText" presStyleLbl="alignAccFollowNode1" presStyleIdx="2" presStyleCnt="5">
        <dgm:presLayoutVars>
          <dgm:bulletEnabled/>
        </dgm:presLayoutVars>
      </dgm:prSet>
      <dgm:spPr/>
    </dgm:pt>
    <dgm:pt modelId="{91156867-929D-467D-86A4-EBA103A65D1C}" type="pres">
      <dgm:prSet presAssocID="{95B840FF-D806-4C2F-8FBC-0CCEA09073DE}" presName="sp" presStyleCnt="0"/>
      <dgm:spPr/>
    </dgm:pt>
    <dgm:pt modelId="{2DE724B5-4856-444E-9946-34869A7383E3}" type="pres">
      <dgm:prSet presAssocID="{DACA2428-6565-4EC2-95AC-5FBE483C22E8}" presName="linNode" presStyleCnt="0"/>
      <dgm:spPr/>
    </dgm:pt>
    <dgm:pt modelId="{2FD4817E-61D3-432E-BADA-5CC65B0FF8E0}" type="pres">
      <dgm:prSet presAssocID="{DACA2428-6565-4EC2-95AC-5FBE483C22E8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E2372856-66BB-4F27-BE08-694E8311E8C2}" type="pres">
      <dgm:prSet presAssocID="{DACA2428-6565-4EC2-95AC-5FBE483C22E8}" presName="descendantText" presStyleLbl="alignAccFollowNode1" presStyleIdx="3" presStyleCnt="5">
        <dgm:presLayoutVars>
          <dgm:bulletEnabled/>
        </dgm:presLayoutVars>
      </dgm:prSet>
      <dgm:spPr/>
    </dgm:pt>
    <dgm:pt modelId="{5BF81E73-2B69-47A1-A5A9-4BBCF83ED8A9}" type="pres">
      <dgm:prSet presAssocID="{AF251501-D001-40EC-A2A4-7271065C2106}" presName="sp" presStyleCnt="0"/>
      <dgm:spPr/>
    </dgm:pt>
    <dgm:pt modelId="{FD87ED60-8418-4D2E-B174-8470D36845BF}" type="pres">
      <dgm:prSet presAssocID="{0891EB0C-9349-4B95-AAA1-994C13FC8DB0}" presName="linNode" presStyleCnt="0"/>
      <dgm:spPr/>
    </dgm:pt>
    <dgm:pt modelId="{78DDD83A-BBF2-48E2-ACBB-C63DB6654762}" type="pres">
      <dgm:prSet presAssocID="{0891EB0C-9349-4B95-AAA1-994C13FC8DB0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D9CC1F28-3E03-4B7A-A811-AA3A50716608}" type="pres">
      <dgm:prSet presAssocID="{0891EB0C-9349-4B95-AAA1-994C13FC8DB0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7DBFC90C-C19E-451F-8A10-F39866D894F9}" type="presOf" srcId="{D718636E-56B9-4FE0-8EC5-EB1A9CA2FC33}" destId="{C4F1A35A-6647-47E8-9893-6E8E846E01BE}" srcOrd="0" destOrd="0" presId="urn:microsoft.com/office/officeart/2016/7/layout/VerticalSolidActionList"/>
    <dgm:cxn modelId="{39A58013-A8CA-464D-A346-BB59D0D1EA4C}" srcId="{09F93848-CD25-4C1B-BCFD-C246DB65D3D0}" destId="{190F0957-459D-4F3A-B297-BBF25E34BD7A}" srcOrd="0" destOrd="0" parTransId="{8F493F2F-BAD0-4B38-91A3-C2006D7A5EF3}" sibTransId="{813EC108-F669-4AAA-92BE-715B88E8AA8F}"/>
    <dgm:cxn modelId="{6FA3C22F-5C53-4777-8D8E-95D5C5E925D9}" type="presOf" srcId="{DACA2428-6565-4EC2-95AC-5FBE483C22E8}" destId="{2FD4817E-61D3-432E-BADA-5CC65B0FF8E0}" srcOrd="0" destOrd="0" presId="urn:microsoft.com/office/officeart/2016/7/layout/VerticalSolidActionList"/>
    <dgm:cxn modelId="{68D0C760-68D5-498D-8CA3-1D9520381F1C}" type="presOf" srcId="{09F93848-CD25-4C1B-BCFD-C246DB65D3D0}" destId="{0D3175BB-992C-40A9-B727-0F8C5423B4F2}" srcOrd="0" destOrd="0" presId="urn:microsoft.com/office/officeart/2016/7/layout/VerticalSolidActionList"/>
    <dgm:cxn modelId="{F4555D43-2B7E-4131-9161-30B428669E96}" type="presOf" srcId="{11BDA9B4-0BE4-49D9-8CFF-908D467335BB}" destId="{9F2F2032-7046-4344-9221-2656889EA936}" srcOrd="0" destOrd="0" presId="urn:microsoft.com/office/officeart/2016/7/layout/VerticalSolidActionList"/>
    <dgm:cxn modelId="{6E4F8165-08F1-4616-82CE-8305977798EB}" type="presOf" srcId="{0D79E2DC-0CA0-4C64-984A-B951709A5C89}" destId="{D9CC1F28-3E03-4B7A-A811-AA3A50716608}" srcOrd="0" destOrd="0" presId="urn:microsoft.com/office/officeart/2016/7/layout/VerticalSolidActionList"/>
    <dgm:cxn modelId="{9E9BD767-033F-47FD-8602-DBB3E67C2EFE}" srcId="{DF19E366-BCCE-4859-8D80-93A3B0C8E1DE}" destId="{881E68D7-2AEE-4812-9732-7877D0FFBE68}" srcOrd="0" destOrd="0" parTransId="{1E011F95-9E65-4B82-83E4-99867E61ED0C}" sibTransId="{18F528F5-A922-4FE5-AE3B-AE5A0281FAD4}"/>
    <dgm:cxn modelId="{17FFDF47-F17A-49CB-B2C2-F6ECB83673DC}" type="presOf" srcId="{8A4BD244-3FB5-4E78-918F-7AACEF99B863}" destId="{E2372856-66BB-4F27-BE08-694E8311E8C2}" srcOrd="0" destOrd="0" presId="urn:microsoft.com/office/officeart/2016/7/layout/VerticalSolidActionList"/>
    <dgm:cxn modelId="{0BE20E4B-248F-4FF7-8B8B-00335F0D7790}" type="presOf" srcId="{881E68D7-2AEE-4812-9732-7877D0FFBE68}" destId="{EB32007B-67D5-4E36-8BF5-51373C294684}" srcOrd="0" destOrd="0" presId="urn:microsoft.com/office/officeart/2016/7/layout/VerticalSolidActionList"/>
    <dgm:cxn modelId="{330CE64B-F763-49EC-9BFA-2CBF84161AFF}" srcId="{0891EB0C-9349-4B95-AAA1-994C13FC8DB0}" destId="{0D79E2DC-0CA0-4C64-984A-B951709A5C89}" srcOrd="0" destOrd="0" parTransId="{BA14AE53-FEBB-42C3-8215-604224E8C82A}" sibTransId="{D0BDEFE3-F8EB-411F-8D1C-4B6FA81B713E}"/>
    <dgm:cxn modelId="{53162F6C-20AF-4869-9392-3862CFA32278}" srcId="{19EDD707-0B65-4D65-8249-5EBFE9D8DD44}" destId="{09F93848-CD25-4C1B-BCFD-C246DB65D3D0}" srcOrd="2" destOrd="0" parTransId="{D35FF65E-ABE2-4B6F-B14F-49F13B803EF5}" sibTransId="{95B840FF-D806-4C2F-8FBC-0CCEA09073DE}"/>
    <dgm:cxn modelId="{87CD4D7B-0BC4-44F7-B3F9-58C8546D4ABF}" srcId="{19EDD707-0B65-4D65-8249-5EBFE9D8DD44}" destId="{0891EB0C-9349-4B95-AAA1-994C13FC8DB0}" srcOrd="4" destOrd="0" parTransId="{2C356895-EDD7-4D36-ADF9-FB7833F642AF}" sibTransId="{7BB9E42C-4998-40A1-8986-19BC9A65D634}"/>
    <dgm:cxn modelId="{87673695-987C-45C9-A8B3-F332466290F4}" type="presOf" srcId="{DF19E366-BCCE-4859-8D80-93A3B0C8E1DE}" destId="{BDF07E96-D695-4312-A4D5-1E6ADF64C36B}" srcOrd="0" destOrd="0" presId="urn:microsoft.com/office/officeart/2016/7/layout/VerticalSolidActionList"/>
    <dgm:cxn modelId="{AABEA89D-4D87-4B3B-81EF-C8F6CDF6C22E}" srcId="{19EDD707-0B65-4D65-8249-5EBFE9D8DD44}" destId="{D718636E-56B9-4FE0-8EC5-EB1A9CA2FC33}" srcOrd="1" destOrd="0" parTransId="{12AAD5A6-49BC-4B4D-9BA6-278AB2EE773F}" sibTransId="{1F4139AC-6CD3-416E-9219-229F4BB3D49E}"/>
    <dgm:cxn modelId="{7ABAA6BB-3065-4B68-8FDA-F1F78862B7DD}" srcId="{19EDD707-0B65-4D65-8249-5EBFE9D8DD44}" destId="{DF19E366-BCCE-4859-8D80-93A3B0C8E1DE}" srcOrd="0" destOrd="0" parTransId="{12E51675-B475-4013-9F08-A78BF6CA2DA1}" sibTransId="{05123B3F-434E-416A-B550-D1FED410BDA3}"/>
    <dgm:cxn modelId="{378578BF-93AE-42A3-AD99-EF970AE710CA}" srcId="{D718636E-56B9-4FE0-8EC5-EB1A9CA2FC33}" destId="{11BDA9B4-0BE4-49D9-8CFF-908D467335BB}" srcOrd="0" destOrd="0" parTransId="{74A94645-FBB1-4A11-B717-1442103486AD}" sibTransId="{2E52173F-3093-4923-AB86-A4D239861F63}"/>
    <dgm:cxn modelId="{7FC013CF-93CB-4F25-8A9D-C87E45F6570D}" srcId="{19EDD707-0B65-4D65-8249-5EBFE9D8DD44}" destId="{DACA2428-6565-4EC2-95AC-5FBE483C22E8}" srcOrd="3" destOrd="0" parTransId="{693B6FFA-890A-470A-8013-E66731EA2686}" sibTransId="{AF251501-D001-40EC-A2A4-7271065C2106}"/>
    <dgm:cxn modelId="{D6B334E5-619F-436E-9764-9AC2C36C3C39}" srcId="{DACA2428-6565-4EC2-95AC-5FBE483C22E8}" destId="{8A4BD244-3FB5-4E78-918F-7AACEF99B863}" srcOrd="0" destOrd="0" parTransId="{5EF450DB-8F89-4A75-B81F-EB8945AC38BD}" sibTransId="{C05F9076-1045-4E14-A9C5-B2C99132962B}"/>
    <dgm:cxn modelId="{6971C8EC-B2B2-44D3-97C7-9F832D11E96C}" type="presOf" srcId="{190F0957-459D-4F3A-B297-BBF25E34BD7A}" destId="{7766E6E1-131A-4565-9FC7-9832C5875EF1}" srcOrd="0" destOrd="0" presId="urn:microsoft.com/office/officeart/2016/7/layout/VerticalSolidActionList"/>
    <dgm:cxn modelId="{C12DBEFD-EE49-4ED6-982D-D169AABDEF50}" type="presOf" srcId="{0891EB0C-9349-4B95-AAA1-994C13FC8DB0}" destId="{78DDD83A-BBF2-48E2-ACBB-C63DB6654762}" srcOrd="0" destOrd="0" presId="urn:microsoft.com/office/officeart/2016/7/layout/VerticalSolidActionList"/>
    <dgm:cxn modelId="{721792FE-8E38-485C-A1AA-8778FE3FA172}" type="presOf" srcId="{19EDD707-0B65-4D65-8249-5EBFE9D8DD44}" destId="{2F115C5E-6AAE-4FCF-9CD5-3994BDCC785F}" srcOrd="0" destOrd="0" presId="urn:microsoft.com/office/officeart/2016/7/layout/VerticalSolidActionList"/>
    <dgm:cxn modelId="{D4D5E9C8-2340-4676-BC3A-359B736156D2}" type="presParOf" srcId="{2F115C5E-6AAE-4FCF-9CD5-3994BDCC785F}" destId="{6E84C563-3A14-4F5B-AAC9-EF9013CEB14C}" srcOrd="0" destOrd="0" presId="urn:microsoft.com/office/officeart/2016/7/layout/VerticalSolidActionList"/>
    <dgm:cxn modelId="{0E2B684A-EBA6-489B-BC7E-8DDB95335A17}" type="presParOf" srcId="{6E84C563-3A14-4F5B-AAC9-EF9013CEB14C}" destId="{BDF07E96-D695-4312-A4D5-1E6ADF64C36B}" srcOrd="0" destOrd="0" presId="urn:microsoft.com/office/officeart/2016/7/layout/VerticalSolidActionList"/>
    <dgm:cxn modelId="{58511A8A-1FF4-4899-ADED-221B9D502897}" type="presParOf" srcId="{6E84C563-3A14-4F5B-AAC9-EF9013CEB14C}" destId="{EB32007B-67D5-4E36-8BF5-51373C294684}" srcOrd="1" destOrd="0" presId="urn:microsoft.com/office/officeart/2016/7/layout/VerticalSolidActionList"/>
    <dgm:cxn modelId="{390B852B-C70C-42A9-98ED-9E9B255710AB}" type="presParOf" srcId="{2F115C5E-6AAE-4FCF-9CD5-3994BDCC785F}" destId="{5C896F44-A3B6-4492-BC1F-35C88540EA4E}" srcOrd="1" destOrd="0" presId="urn:microsoft.com/office/officeart/2016/7/layout/VerticalSolidActionList"/>
    <dgm:cxn modelId="{2D90D75C-22B7-4727-90A5-233C04CE6BA4}" type="presParOf" srcId="{2F115C5E-6AAE-4FCF-9CD5-3994BDCC785F}" destId="{33418604-48CD-447C-A783-67EE557B8D3C}" srcOrd="2" destOrd="0" presId="urn:microsoft.com/office/officeart/2016/7/layout/VerticalSolidActionList"/>
    <dgm:cxn modelId="{3BC069DD-3090-4E1B-BA05-FA4AFD13F0C0}" type="presParOf" srcId="{33418604-48CD-447C-A783-67EE557B8D3C}" destId="{C4F1A35A-6647-47E8-9893-6E8E846E01BE}" srcOrd="0" destOrd="0" presId="urn:microsoft.com/office/officeart/2016/7/layout/VerticalSolidActionList"/>
    <dgm:cxn modelId="{30596244-6A7D-4694-98C4-7D8857F01891}" type="presParOf" srcId="{33418604-48CD-447C-A783-67EE557B8D3C}" destId="{9F2F2032-7046-4344-9221-2656889EA936}" srcOrd="1" destOrd="0" presId="urn:microsoft.com/office/officeart/2016/7/layout/VerticalSolidActionList"/>
    <dgm:cxn modelId="{18F4E132-1DCE-4C0A-B51B-B1934B27B722}" type="presParOf" srcId="{2F115C5E-6AAE-4FCF-9CD5-3994BDCC785F}" destId="{25CAA04B-704F-4B24-B373-E25EFEF83E7B}" srcOrd="3" destOrd="0" presId="urn:microsoft.com/office/officeart/2016/7/layout/VerticalSolidActionList"/>
    <dgm:cxn modelId="{D65E9CF9-FAD3-4BB8-A98A-9E921863A562}" type="presParOf" srcId="{2F115C5E-6AAE-4FCF-9CD5-3994BDCC785F}" destId="{0C818018-D403-440E-916D-5862AF81B151}" srcOrd="4" destOrd="0" presId="urn:microsoft.com/office/officeart/2016/7/layout/VerticalSolidActionList"/>
    <dgm:cxn modelId="{A76331A5-772A-462A-BB9C-FB0F8261BEAD}" type="presParOf" srcId="{0C818018-D403-440E-916D-5862AF81B151}" destId="{0D3175BB-992C-40A9-B727-0F8C5423B4F2}" srcOrd="0" destOrd="0" presId="urn:microsoft.com/office/officeart/2016/7/layout/VerticalSolidActionList"/>
    <dgm:cxn modelId="{5FCC5632-A790-4335-9944-8CD1C86FDDF8}" type="presParOf" srcId="{0C818018-D403-440E-916D-5862AF81B151}" destId="{7766E6E1-131A-4565-9FC7-9832C5875EF1}" srcOrd="1" destOrd="0" presId="urn:microsoft.com/office/officeart/2016/7/layout/VerticalSolidActionList"/>
    <dgm:cxn modelId="{A2259FAD-705B-48F5-A173-0596934CF045}" type="presParOf" srcId="{2F115C5E-6AAE-4FCF-9CD5-3994BDCC785F}" destId="{91156867-929D-467D-86A4-EBA103A65D1C}" srcOrd="5" destOrd="0" presId="urn:microsoft.com/office/officeart/2016/7/layout/VerticalSolidActionList"/>
    <dgm:cxn modelId="{DAA284EF-28D8-40D8-9328-639781B83BE4}" type="presParOf" srcId="{2F115C5E-6AAE-4FCF-9CD5-3994BDCC785F}" destId="{2DE724B5-4856-444E-9946-34869A7383E3}" srcOrd="6" destOrd="0" presId="urn:microsoft.com/office/officeart/2016/7/layout/VerticalSolidActionList"/>
    <dgm:cxn modelId="{4E00BD0E-7BE1-462D-A5B1-D740501C1CAC}" type="presParOf" srcId="{2DE724B5-4856-444E-9946-34869A7383E3}" destId="{2FD4817E-61D3-432E-BADA-5CC65B0FF8E0}" srcOrd="0" destOrd="0" presId="urn:microsoft.com/office/officeart/2016/7/layout/VerticalSolidActionList"/>
    <dgm:cxn modelId="{043CD0AE-FD50-49C1-9481-0A1C9F6C533B}" type="presParOf" srcId="{2DE724B5-4856-444E-9946-34869A7383E3}" destId="{E2372856-66BB-4F27-BE08-694E8311E8C2}" srcOrd="1" destOrd="0" presId="urn:microsoft.com/office/officeart/2016/7/layout/VerticalSolidActionList"/>
    <dgm:cxn modelId="{8C2B1C6C-1202-41C3-A5A1-D8285BD3739F}" type="presParOf" srcId="{2F115C5E-6AAE-4FCF-9CD5-3994BDCC785F}" destId="{5BF81E73-2B69-47A1-A5A9-4BBCF83ED8A9}" srcOrd="7" destOrd="0" presId="urn:microsoft.com/office/officeart/2016/7/layout/VerticalSolidActionList"/>
    <dgm:cxn modelId="{DB0E30A5-F3E9-4CB3-9A74-55192C5001C7}" type="presParOf" srcId="{2F115C5E-6AAE-4FCF-9CD5-3994BDCC785F}" destId="{FD87ED60-8418-4D2E-B174-8470D36845BF}" srcOrd="8" destOrd="0" presId="urn:microsoft.com/office/officeart/2016/7/layout/VerticalSolidActionList"/>
    <dgm:cxn modelId="{6E995E06-3DBD-4DD1-BEDA-D8878E03CCD2}" type="presParOf" srcId="{FD87ED60-8418-4D2E-B174-8470D36845BF}" destId="{78DDD83A-BBF2-48E2-ACBB-C63DB6654762}" srcOrd="0" destOrd="0" presId="urn:microsoft.com/office/officeart/2016/7/layout/VerticalSolidActionList"/>
    <dgm:cxn modelId="{A73529B4-C01F-449C-B997-3A65540D70AA}" type="presParOf" srcId="{FD87ED60-8418-4D2E-B174-8470D36845BF}" destId="{D9CC1F28-3E03-4B7A-A811-AA3A50716608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DF1375-4E43-47B2-B926-574D928D2DB3}">
      <dsp:nvSpPr>
        <dsp:cNvPr id="0" name=""/>
        <dsp:cNvSpPr/>
      </dsp:nvSpPr>
      <dsp:spPr>
        <a:xfrm>
          <a:off x="187" y="78834"/>
          <a:ext cx="2264344" cy="27172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667" tIns="0" rIns="22366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Transcript summarization completed</a:t>
          </a:r>
          <a:endParaRPr lang="en-US" sz="2200" kern="1200"/>
        </a:p>
      </dsp:txBody>
      <dsp:txXfrm>
        <a:off x="187" y="1165720"/>
        <a:ext cx="2264344" cy="1630328"/>
      </dsp:txXfrm>
    </dsp:sp>
    <dsp:sp modelId="{DB2DA4C8-DC3C-49F6-AB4A-B0071A48F789}">
      <dsp:nvSpPr>
        <dsp:cNvPr id="0" name=""/>
        <dsp:cNvSpPr/>
      </dsp:nvSpPr>
      <dsp:spPr>
        <a:xfrm>
          <a:off x="187" y="78834"/>
          <a:ext cx="2264344" cy="1086885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667" tIns="165100" rIns="223667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01</a:t>
          </a:r>
        </a:p>
      </dsp:txBody>
      <dsp:txXfrm>
        <a:off x="187" y="78834"/>
        <a:ext cx="2264344" cy="1086885"/>
      </dsp:txXfrm>
    </dsp:sp>
    <dsp:sp modelId="{EB125AA4-7BE5-49F4-8A31-45D6DBBB9CD4}">
      <dsp:nvSpPr>
        <dsp:cNvPr id="0" name=""/>
        <dsp:cNvSpPr/>
      </dsp:nvSpPr>
      <dsp:spPr>
        <a:xfrm>
          <a:off x="2445679" y="78834"/>
          <a:ext cx="2264344" cy="27172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667" tIns="0" rIns="22366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Sentiment analysis integrated</a:t>
          </a:r>
          <a:endParaRPr lang="en-US" sz="2200" kern="1200"/>
        </a:p>
      </dsp:txBody>
      <dsp:txXfrm>
        <a:off x="2445679" y="1165720"/>
        <a:ext cx="2264344" cy="1630328"/>
      </dsp:txXfrm>
    </dsp:sp>
    <dsp:sp modelId="{2A85A1DC-CE2E-40DD-81A0-FAAD1B72130B}">
      <dsp:nvSpPr>
        <dsp:cNvPr id="0" name=""/>
        <dsp:cNvSpPr/>
      </dsp:nvSpPr>
      <dsp:spPr>
        <a:xfrm>
          <a:off x="2445679" y="78834"/>
          <a:ext cx="2264344" cy="1086885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667" tIns="165100" rIns="223667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02</a:t>
          </a:r>
        </a:p>
      </dsp:txBody>
      <dsp:txXfrm>
        <a:off x="2445679" y="78834"/>
        <a:ext cx="2264344" cy="1086885"/>
      </dsp:txXfrm>
    </dsp:sp>
    <dsp:sp modelId="{C9A46D66-A0A8-46E9-AEAB-A6AA5BDEF8A9}">
      <dsp:nvSpPr>
        <dsp:cNvPr id="0" name=""/>
        <dsp:cNvSpPr/>
      </dsp:nvSpPr>
      <dsp:spPr>
        <a:xfrm>
          <a:off x="4891172" y="78834"/>
          <a:ext cx="2264344" cy="271721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667" tIns="0" rIns="22366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Feedback extraction implemented</a:t>
          </a:r>
          <a:endParaRPr lang="en-US" sz="2200" kern="1200"/>
        </a:p>
      </dsp:txBody>
      <dsp:txXfrm>
        <a:off x="4891172" y="1165720"/>
        <a:ext cx="2264344" cy="1630328"/>
      </dsp:txXfrm>
    </dsp:sp>
    <dsp:sp modelId="{0B0C4565-A8E7-47FE-9578-6EE5E36CBD2B}">
      <dsp:nvSpPr>
        <dsp:cNvPr id="0" name=""/>
        <dsp:cNvSpPr/>
      </dsp:nvSpPr>
      <dsp:spPr>
        <a:xfrm>
          <a:off x="4891172" y="78834"/>
          <a:ext cx="2264344" cy="1086885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667" tIns="165100" rIns="223667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03</a:t>
          </a:r>
        </a:p>
      </dsp:txBody>
      <dsp:txXfrm>
        <a:off x="4891172" y="78834"/>
        <a:ext cx="2264344" cy="1086885"/>
      </dsp:txXfrm>
    </dsp:sp>
    <dsp:sp modelId="{25BAE726-A034-4501-BB11-222165E0779A}">
      <dsp:nvSpPr>
        <dsp:cNvPr id="0" name=""/>
        <dsp:cNvSpPr/>
      </dsp:nvSpPr>
      <dsp:spPr>
        <a:xfrm>
          <a:off x="7336664" y="78834"/>
          <a:ext cx="2264344" cy="27172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667" tIns="0" rIns="22366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Basic UI added for displaying results</a:t>
          </a:r>
          <a:endParaRPr lang="en-US" sz="2200" kern="1200"/>
        </a:p>
      </dsp:txBody>
      <dsp:txXfrm>
        <a:off x="7336664" y="1165720"/>
        <a:ext cx="2264344" cy="1630328"/>
      </dsp:txXfrm>
    </dsp:sp>
    <dsp:sp modelId="{62F12495-4D37-41E3-8661-21D09EFD6B2E}">
      <dsp:nvSpPr>
        <dsp:cNvPr id="0" name=""/>
        <dsp:cNvSpPr/>
      </dsp:nvSpPr>
      <dsp:spPr>
        <a:xfrm>
          <a:off x="7336664" y="78834"/>
          <a:ext cx="2264344" cy="1086885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667" tIns="165100" rIns="223667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04</a:t>
          </a:r>
        </a:p>
      </dsp:txBody>
      <dsp:txXfrm>
        <a:off x="7336664" y="78834"/>
        <a:ext cx="2264344" cy="10868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2007B-67D5-4E36-8BF5-51373C294684}">
      <dsp:nvSpPr>
        <dsp:cNvPr id="0" name=""/>
        <dsp:cNvSpPr/>
      </dsp:nvSpPr>
      <dsp:spPr>
        <a:xfrm>
          <a:off x="1054478" y="1720"/>
          <a:ext cx="4217913" cy="75490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39" tIns="191747" rIns="81839" bIns="19174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Move API keys to a secure configuration file to eliminate hardcoding risks</a:t>
          </a:r>
        </a:p>
      </dsp:txBody>
      <dsp:txXfrm>
        <a:off x="1054478" y="1720"/>
        <a:ext cx="4217913" cy="754907"/>
      </dsp:txXfrm>
    </dsp:sp>
    <dsp:sp modelId="{BDF07E96-D695-4312-A4D5-1E6ADF64C36B}">
      <dsp:nvSpPr>
        <dsp:cNvPr id="0" name=""/>
        <dsp:cNvSpPr/>
      </dsp:nvSpPr>
      <dsp:spPr>
        <a:xfrm>
          <a:off x="0" y="1720"/>
          <a:ext cx="1054478" cy="7549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9" tIns="74568" rIns="55799" bIns="7456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Move</a:t>
          </a:r>
        </a:p>
      </dsp:txBody>
      <dsp:txXfrm>
        <a:off x="0" y="1720"/>
        <a:ext cx="1054478" cy="754907"/>
      </dsp:txXfrm>
    </dsp:sp>
    <dsp:sp modelId="{9F2F2032-7046-4344-9221-2656889EA936}">
      <dsp:nvSpPr>
        <dsp:cNvPr id="0" name=""/>
        <dsp:cNvSpPr/>
      </dsp:nvSpPr>
      <dsp:spPr>
        <a:xfrm>
          <a:off x="1054478" y="801922"/>
          <a:ext cx="4217913" cy="754907"/>
        </a:xfrm>
        <a:prstGeom prst="rect">
          <a:avLst/>
        </a:prstGeom>
        <a:solidFill>
          <a:schemeClr val="accent5">
            <a:tint val="40000"/>
            <a:alpha val="90000"/>
            <a:hueOff val="310374"/>
            <a:satOff val="801"/>
            <a:lumOff val="174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310374"/>
              <a:satOff val="801"/>
              <a:lumOff val="1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39" tIns="191747" rIns="81839" bIns="19174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Optimize comment processing through batching or asynchronous execution</a:t>
          </a:r>
        </a:p>
      </dsp:txBody>
      <dsp:txXfrm>
        <a:off x="1054478" y="801922"/>
        <a:ext cx="4217913" cy="754907"/>
      </dsp:txXfrm>
    </dsp:sp>
    <dsp:sp modelId="{C4F1A35A-6647-47E8-9893-6E8E846E01BE}">
      <dsp:nvSpPr>
        <dsp:cNvPr id="0" name=""/>
        <dsp:cNvSpPr/>
      </dsp:nvSpPr>
      <dsp:spPr>
        <a:xfrm>
          <a:off x="0" y="801922"/>
          <a:ext cx="1054478" cy="754907"/>
        </a:xfrm>
        <a:prstGeom prst="rect">
          <a:avLst/>
        </a:prstGeom>
        <a:solidFill>
          <a:schemeClr val="accent5">
            <a:hueOff val="248291"/>
            <a:satOff val="144"/>
            <a:lumOff val="1421"/>
            <a:alphaOff val="0"/>
          </a:schemeClr>
        </a:solidFill>
        <a:ln w="15875" cap="flat" cmpd="sng" algn="ctr">
          <a:solidFill>
            <a:schemeClr val="accent5">
              <a:hueOff val="248291"/>
              <a:satOff val="144"/>
              <a:lumOff val="14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9" tIns="74568" rIns="55799" bIns="7456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Optimize</a:t>
          </a:r>
        </a:p>
      </dsp:txBody>
      <dsp:txXfrm>
        <a:off x="0" y="801922"/>
        <a:ext cx="1054478" cy="754907"/>
      </dsp:txXfrm>
    </dsp:sp>
    <dsp:sp modelId="{7766E6E1-131A-4565-9FC7-9832C5875EF1}">
      <dsp:nvSpPr>
        <dsp:cNvPr id="0" name=""/>
        <dsp:cNvSpPr/>
      </dsp:nvSpPr>
      <dsp:spPr>
        <a:xfrm>
          <a:off x="1054478" y="1602125"/>
          <a:ext cx="4217913" cy="754907"/>
        </a:xfrm>
        <a:prstGeom prst="rect">
          <a:avLst/>
        </a:prstGeom>
        <a:solidFill>
          <a:schemeClr val="accent5">
            <a:tint val="40000"/>
            <a:alpha val="90000"/>
            <a:hueOff val="620749"/>
            <a:satOff val="1602"/>
            <a:lumOff val="348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620749"/>
              <a:satOff val="1602"/>
              <a:lumOff val="3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39" tIns="191747" rIns="81839" bIns="19174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Enhance results UI with sentiment graphs, word clouds, and thumbnails</a:t>
          </a:r>
        </a:p>
      </dsp:txBody>
      <dsp:txXfrm>
        <a:off x="1054478" y="1602125"/>
        <a:ext cx="4217913" cy="754907"/>
      </dsp:txXfrm>
    </dsp:sp>
    <dsp:sp modelId="{0D3175BB-992C-40A9-B727-0F8C5423B4F2}">
      <dsp:nvSpPr>
        <dsp:cNvPr id="0" name=""/>
        <dsp:cNvSpPr/>
      </dsp:nvSpPr>
      <dsp:spPr>
        <a:xfrm>
          <a:off x="0" y="1602125"/>
          <a:ext cx="1054478" cy="754907"/>
        </a:xfrm>
        <a:prstGeom prst="rect">
          <a:avLst/>
        </a:prstGeom>
        <a:solidFill>
          <a:schemeClr val="accent5">
            <a:hueOff val="496582"/>
            <a:satOff val="288"/>
            <a:lumOff val="2843"/>
            <a:alphaOff val="0"/>
          </a:schemeClr>
        </a:solidFill>
        <a:ln w="15875" cap="flat" cmpd="sng" algn="ctr">
          <a:solidFill>
            <a:schemeClr val="accent5">
              <a:hueOff val="496582"/>
              <a:satOff val="288"/>
              <a:lumOff val="28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9" tIns="74568" rIns="55799" bIns="7456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Enhance</a:t>
          </a:r>
        </a:p>
      </dsp:txBody>
      <dsp:txXfrm>
        <a:off x="0" y="1602125"/>
        <a:ext cx="1054478" cy="754907"/>
      </dsp:txXfrm>
    </dsp:sp>
    <dsp:sp modelId="{E2372856-66BB-4F27-BE08-694E8311E8C2}">
      <dsp:nvSpPr>
        <dsp:cNvPr id="0" name=""/>
        <dsp:cNvSpPr/>
      </dsp:nvSpPr>
      <dsp:spPr>
        <a:xfrm>
          <a:off x="1054478" y="2402327"/>
          <a:ext cx="4217913" cy="754907"/>
        </a:xfrm>
        <a:prstGeom prst="rect">
          <a:avLst/>
        </a:prstGeom>
        <a:solidFill>
          <a:schemeClr val="accent5">
            <a:tint val="40000"/>
            <a:alpha val="90000"/>
            <a:hueOff val="931123"/>
            <a:satOff val="2403"/>
            <a:lumOff val="52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931123"/>
              <a:satOff val="2403"/>
              <a:lumOff val="5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39" tIns="191747" rIns="81839" bIns="19174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Transition the application from desktop (Tkinter) to a web-based interface</a:t>
          </a:r>
        </a:p>
      </dsp:txBody>
      <dsp:txXfrm>
        <a:off x="1054478" y="2402327"/>
        <a:ext cx="4217913" cy="754907"/>
      </dsp:txXfrm>
    </dsp:sp>
    <dsp:sp modelId="{2FD4817E-61D3-432E-BADA-5CC65B0FF8E0}">
      <dsp:nvSpPr>
        <dsp:cNvPr id="0" name=""/>
        <dsp:cNvSpPr/>
      </dsp:nvSpPr>
      <dsp:spPr>
        <a:xfrm>
          <a:off x="0" y="2402327"/>
          <a:ext cx="1054478" cy="754907"/>
        </a:xfrm>
        <a:prstGeom prst="rect">
          <a:avLst/>
        </a:prstGeom>
        <a:solidFill>
          <a:schemeClr val="accent5">
            <a:hueOff val="744874"/>
            <a:satOff val="432"/>
            <a:lumOff val="4264"/>
            <a:alphaOff val="0"/>
          </a:schemeClr>
        </a:solidFill>
        <a:ln w="15875" cap="flat" cmpd="sng" algn="ctr">
          <a:solidFill>
            <a:schemeClr val="accent5">
              <a:hueOff val="744874"/>
              <a:satOff val="432"/>
              <a:lumOff val="42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9" tIns="74568" rIns="55799" bIns="7456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Transition</a:t>
          </a:r>
        </a:p>
      </dsp:txBody>
      <dsp:txXfrm>
        <a:off x="0" y="2402327"/>
        <a:ext cx="1054478" cy="754907"/>
      </dsp:txXfrm>
    </dsp:sp>
    <dsp:sp modelId="{D9CC1F28-3E03-4B7A-A811-AA3A50716608}">
      <dsp:nvSpPr>
        <dsp:cNvPr id="0" name=""/>
        <dsp:cNvSpPr/>
      </dsp:nvSpPr>
      <dsp:spPr>
        <a:xfrm>
          <a:off x="1054478" y="3202529"/>
          <a:ext cx="4217913" cy="754907"/>
        </a:xfrm>
        <a:prstGeom prst="rect">
          <a:avLst/>
        </a:prstGeom>
        <a:solidFill>
          <a:schemeClr val="accent5">
            <a:tint val="40000"/>
            <a:alpha val="90000"/>
            <a:hueOff val="1241497"/>
            <a:satOff val="3204"/>
            <a:lumOff val="696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1241497"/>
              <a:satOff val="3204"/>
              <a:lumOff val="6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39" tIns="191747" rIns="81839" bIns="19174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Improve spam filtering using smarter rule sets or lightweight ML classifiers</a:t>
          </a:r>
        </a:p>
      </dsp:txBody>
      <dsp:txXfrm>
        <a:off x="1054478" y="3202529"/>
        <a:ext cx="4217913" cy="754907"/>
      </dsp:txXfrm>
    </dsp:sp>
    <dsp:sp modelId="{78DDD83A-BBF2-48E2-ACBB-C63DB6654762}">
      <dsp:nvSpPr>
        <dsp:cNvPr id="0" name=""/>
        <dsp:cNvSpPr/>
      </dsp:nvSpPr>
      <dsp:spPr>
        <a:xfrm>
          <a:off x="0" y="3202529"/>
          <a:ext cx="1054478" cy="754907"/>
        </a:xfrm>
        <a:prstGeom prst="rect">
          <a:avLst/>
        </a:prstGeom>
        <a:solidFill>
          <a:schemeClr val="accent5">
            <a:hueOff val="993165"/>
            <a:satOff val="576"/>
            <a:lumOff val="5686"/>
            <a:alphaOff val="0"/>
          </a:schemeClr>
        </a:solidFill>
        <a:ln w="15875" cap="flat" cmpd="sng" algn="ctr">
          <a:solidFill>
            <a:schemeClr val="accent5">
              <a:hueOff val="993165"/>
              <a:satOff val="576"/>
              <a:lumOff val="5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9" tIns="74568" rIns="55799" bIns="7456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Improve</a:t>
          </a:r>
        </a:p>
      </dsp:txBody>
      <dsp:txXfrm>
        <a:off x="0" y="3202529"/>
        <a:ext cx="1054478" cy="754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19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22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115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329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91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986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140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666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163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374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275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53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15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865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32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76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80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2.svg"/><Relationship Id="rId21" Type="http://schemas.openxmlformats.org/officeDocument/2006/relationships/image" Target="../media/image40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5" Type="http://schemas.openxmlformats.org/officeDocument/2006/relationships/image" Target="../media/image44.sv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43.pn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23" Type="http://schemas.openxmlformats.org/officeDocument/2006/relationships/image" Target="../media/image42.svg"/><Relationship Id="rId28" Type="http://schemas.openxmlformats.org/officeDocument/2006/relationships/image" Target="../media/image47.pn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31" Type="http://schemas.openxmlformats.org/officeDocument/2006/relationships/image" Target="../media/image50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svg"/><Relationship Id="rId30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2158579"/>
            <a:ext cx="6815669" cy="1270421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YouTube Summary and Feedback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06590" y="3576119"/>
            <a:ext cx="2501477" cy="180163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BY:</a:t>
            </a:r>
          </a:p>
          <a:p>
            <a:pPr algn="r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Ayush </a:t>
            </a:r>
            <a:r>
              <a:rPr lang="en-US" sz="2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Bhusal</a:t>
            </a:r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Bef>
                <a:spcPts val="450"/>
              </a:spcBef>
              <a:spcAft>
                <a:spcPts val="450"/>
              </a:spcAft>
            </a:pPr>
            <a:r>
              <a:rPr lang="en-US" sz="2200" b="1" i="0" dirty="0">
                <a:solidFill>
                  <a:srgbClr val="2D3B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Chimezie Anthony</a:t>
            </a:r>
          </a:p>
          <a:p>
            <a:pPr algn="r"/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Nabin Bamma</a:t>
            </a:r>
          </a:p>
          <a:p>
            <a:endParaRPr lang="en-US" dirty="0"/>
          </a:p>
        </p:txBody>
      </p:sp>
      <p:pic>
        <p:nvPicPr>
          <p:cNvPr id="6" name="Picture 5" descr="A red and white play button&#10;&#10;AI-generated content may be incorrect.">
            <a:extLst>
              <a:ext uri="{FF2B5EF4-FFF2-40B4-BE49-F238E27FC236}">
                <a16:creationId xmlns:a16="http://schemas.microsoft.com/office/drawing/2014/main" id="{5EB6EDB8-0315-6A1E-E857-2183FB0764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564" y="3141552"/>
            <a:ext cx="3574881" cy="24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9EE61-00BE-F9C0-061D-C1570C847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57E8F-D1E6-E155-7EE6-E4B4A0DA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262626"/>
                </a:solidFill>
              </a:rPr>
              <a:t>Demo SS: Results Page Pt2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DB8E0-0083-27E4-76CF-9FF7DF40D3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2144" y="1359709"/>
            <a:ext cx="5442514" cy="4138578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71100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187EC-7229-5D3C-8B1B-229F3D7EF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B614-1557-ABE0-DF4B-AC20E833E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2080137"/>
            <a:ext cx="6815669" cy="1270421"/>
          </a:xfrm>
        </p:spPr>
        <p:txBody>
          <a:bodyPr/>
          <a:lstStyle/>
          <a:p>
            <a:r>
              <a:rPr lang="en-US" b="1" dirty="0"/>
              <a:t>Test Cases</a:t>
            </a:r>
          </a:p>
        </p:txBody>
      </p:sp>
    </p:spTree>
    <p:extLst>
      <p:ext uri="{BB962C8B-B14F-4D97-AF65-F5344CB8AC3E}">
        <p14:creationId xmlns:p14="http://schemas.microsoft.com/office/powerpoint/2010/main" val="1160206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32D2E9-346F-1648-4C27-FACA7AC5A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F114A4-37B5-F82F-ED8D-1DF87D2E0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262626"/>
                </a:solidFill>
              </a:rPr>
              <a:t>Test Case 1: If comment less than 100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880859-3391-B2E0-29F4-20C5A95458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8" y="1357439"/>
            <a:ext cx="5469466" cy="4143119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77333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55EFFE-0E59-7003-4843-18CE68A32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878986-03C0-4C82-7A55-AB0A81988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262626"/>
                </a:solidFill>
              </a:rPr>
              <a:t>Test Case 2: When there is no transcript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95FCC3-FB3B-81C4-5D80-4B33FEF658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8" y="1343764"/>
            <a:ext cx="5469466" cy="4170468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45682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24CFAA-0535-AA2E-9B81-F38499C87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C96526-DDE0-DEF5-AB0A-7565FDDD0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83" y="1371113"/>
            <a:ext cx="4149238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rgbClr val="262626"/>
                </a:solidFill>
              </a:rPr>
              <a:t>Test Case 3 Pt 1: When no transcript but comments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9615B7-31D4-906F-1B71-35293A55C4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8" y="1371113"/>
            <a:ext cx="5469466" cy="411577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50733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98720D-50B0-F1BB-3CEB-B49BA83EE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6D92E2-A3DE-668B-C02C-B5527790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86" y="1391623"/>
            <a:ext cx="4189831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rgbClr val="262626"/>
                </a:solidFill>
              </a:rPr>
              <a:t>Test Case 3 Pt 2: When no transcript but comments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3DB890A-955C-AF35-EFCF-FEC6293FCA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8" y="1391623"/>
            <a:ext cx="5469466" cy="407475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00904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91BB90-9058-0E73-CF8A-94303A5E9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B144D3-27C1-027A-C664-D5E6270CF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rgbClr val="262626"/>
                </a:solidFill>
              </a:rPr>
              <a:t>Test Case 4:</a:t>
            </a:r>
            <a:br>
              <a:rPr lang="en-US" sz="4800" dirty="0">
                <a:solidFill>
                  <a:srgbClr val="262626"/>
                </a:solidFill>
              </a:rPr>
            </a:br>
            <a:r>
              <a:rPr lang="en-US" sz="4800" dirty="0">
                <a:solidFill>
                  <a:srgbClr val="262626"/>
                </a:solidFill>
              </a:rPr>
              <a:t> When it has foreign transcript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3DE61F-C04E-E21C-E657-6E1A2EFC88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8" y="1316417"/>
            <a:ext cx="5469466" cy="4225162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64189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838413-0B4F-27D8-C1E5-A58834E98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5F01BD1-E3CB-4562-A77C-00A3ED246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2030E9-8BC2-4840-8C6B-991B68C51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51493CA-1EAE-4C5B-9C46-8437DD51C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1B01891-F01D-4D0D-A631-E29F0EA8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B1DE3F-E4E6-4E5E-9213-CB6C7AA92C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AFE6BB3-9290-46EA-8067-AA9277C70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20F8BA-8276-DD36-CBEE-67A268198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508" y="982132"/>
            <a:ext cx="6270090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Retrospective: What worked well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325209-1BB3-4A1C-97C2-17DCDC165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6624A6C2-921D-7B7D-2CD1-490AA66AC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2683" y="2122701"/>
            <a:ext cx="2433793" cy="243379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3EE5F5-AF73-46E3-90B6-27EEFDAC3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6508" y="2400639"/>
            <a:ext cx="62700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4">
            <a:extLst>
              <a:ext uri="{FF2B5EF4-FFF2-40B4-BE49-F238E27FC236}">
                <a16:creationId xmlns:a16="http://schemas.microsoft.com/office/drawing/2014/main" id="{13E825E8-A1E2-182E-AD79-4874903655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36482" y="2556932"/>
            <a:ext cx="6260114" cy="3318936"/>
          </a:xfrm>
          <a:prstGeom prst="rect">
            <a:avLst/>
          </a:prstGeom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</a:pPr>
            <a:r>
              <a:rPr lang="en-US" altLang="en-US" sz="220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Prompt engineering improved accuracy and structure of AI outputs</a:t>
            </a:r>
          </a:p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</a:pPr>
            <a:r>
              <a:rPr lang="en-US" altLang="en-US" sz="220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Gemini-based bullet-point feedback displayed clearly with bolded subtopics</a:t>
            </a:r>
          </a:p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</a:pPr>
            <a:r>
              <a:rPr lang="en-US" altLang="en-US" sz="220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UI handled empty inputs, bad URLs, and API errors without crashing</a:t>
            </a:r>
          </a:p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</a:pPr>
            <a:r>
              <a:rPr lang="en-US" altLang="en-US" sz="220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Background thread + animated loading popup kept UI responsive</a:t>
            </a:r>
          </a:p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</a:pPr>
            <a:r>
              <a:rPr lang="en-US" altLang="en-US" sz="220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Feedback report saved correctly in local folder</a:t>
            </a:r>
            <a:endParaRPr kumimoji="0" lang="en-US" altLang="en-US" sz="2200" i="0" u="none" strike="noStrike" cap="none" normalizeH="0" baseline="0">
              <a:ln>
                <a:noFill/>
              </a:ln>
              <a:solidFill>
                <a:srgbClr val="262626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691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F2252A-9FF2-9553-C3E3-A5EFF557D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DE08E-6299-DF1C-9B32-4CF0C468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 sz="3100" b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Retrospective: Challenges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A7FFE52-76A6-5F73-4BFF-7400BC3ABD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40934" y="469900"/>
            <a:ext cx="5953630" cy="5405968"/>
          </a:xfrm>
          <a:prstGeom prst="rect">
            <a:avLst/>
          </a:prstGeom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Regex spam filtering still misses nuanced promotional comments (data_preprocessor.py)</a:t>
            </a:r>
          </a:p>
          <a:p>
            <a:pPr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API keys remain hardcoded in main.py (Sprint 2 issue not resolved)</a:t>
            </a:r>
          </a:p>
          <a:p>
            <a:pPr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Sentiment classification slows down at ~3000 comments (batching not implemented)</a:t>
            </a:r>
          </a:p>
          <a:p>
            <a:pPr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Bold text workaround required due to </a:t>
            </a:r>
            <a:r>
              <a:rPr kumimoji="0" lang="en-US" altLang="en-US" i="0" u="none" strike="noStrike" cap="none" normalizeH="0" baseline="0" err="1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tk.Label</a:t>
            </a:r>
            <a:r>
              <a:rPr kumimoji="0" lang="en-US" altLang="en-US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formatting limitations</a:t>
            </a:r>
          </a:p>
        </p:txBody>
      </p:sp>
    </p:spTree>
    <p:extLst>
      <p:ext uri="{BB962C8B-B14F-4D97-AF65-F5344CB8AC3E}">
        <p14:creationId xmlns:p14="http://schemas.microsoft.com/office/powerpoint/2010/main" val="3223948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C26C80-421A-922E-62D9-3FC808A59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5224A92-B71D-4244-9CEE-E80F9BD11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69A319-3937-4297-B7D8-6745097B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85" y="487353"/>
            <a:ext cx="11218182" cy="588329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FDFE78-2422-40CD-BC53-9E0C459C9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76" y="609600"/>
            <a:ext cx="10972800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AA4E7-EFBB-83C3-A79C-DD815207B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462517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Deliverables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7E302E-4D34-42E4-94A8-4FC0AF572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Rectangle 2">
            <a:extLst>
              <a:ext uri="{FF2B5EF4-FFF2-40B4-BE49-F238E27FC236}">
                <a16:creationId xmlns:a16="http://schemas.microsoft.com/office/drawing/2014/main" id="{C1E83B98-A7F1-100F-2C90-BA942FE1B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4475626"/>
              </p:ext>
            </p:extLst>
          </p:nvPr>
        </p:nvGraphicFramePr>
        <p:xfrm>
          <a:off x="1391056" y="1391055"/>
          <a:ext cx="5272392" cy="3959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70480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09574-C00A-7D31-3D36-AEE782AA9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7F4F-C040-AC67-7A08-96D488C62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270421"/>
          </a:xfrm>
        </p:spPr>
        <p:txBody>
          <a:bodyPr/>
          <a:lstStyle/>
          <a:p>
            <a:r>
              <a:rPr lang="en-US" b="1" dirty="0"/>
              <a:t>Product Backlog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6EDDC-4846-DFCA-2ACD-05FB796C252E}"/>
              </a:ext>
            </a:extLst>
          </p:cNvPr>
          <p:cNvSpPr txBox="1"/>
          <p:nvPr/>
        </p:nvSpPr>
        <p:spPr>
          <a:xfrm>
            <a:off x="3211286" y="3864429"/>
            <a:ext cx="60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Sprint 1: </a:t>
            </a:r>
            <a:r>
              <a:rPr lang="en-US" dirty="0"/>
              <a:t>Green Color Coded</a:t>
            </a:r>
          </a:p>
          <a:p>
            <a:r>
              <a:rPr lang="en-US" b="1" dirty="0"/>
              <a:t>Sprint 2: </a:t>
            </a:r>
            <a:r>
              <a:rPr lang="en-US" dirty="0"/>
              <a:t>Purple Color Coded</a:t>
            </a:r>
          </a:p>
          <a:p>
            <a:r>
              <a:rPr lang="en-US" b="1" dirty="0"/>
              <a:t>Sprint 3: </a:t>
            </a:r>
            <a:r>
              <a:rPr lang="en-US" dirty="0"/>
              <a:t>Orange Color Coded</a:t>
            </a:r>
          </a:p>
        </p:txBody>
      </p:sp>
    </p:spTree>
    <p:extLst>
      <p:ext uri="{BB962C8B-B14F-4D97-AF65-F5344CB8AC3E}">
        <p14:creationId xmlns:p14="http://schemas.microsoft.com/office/powerpoint/2010/main" val="186147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703F62-0364-7A4B-7BD3-40429F8D6A9F}"/>
              </a:ext>
            </a:extLst>
          </p:cNvPr>
          <p:cNvSpPr/>
          <p:nvPr/>
        </p:nvSpPr>
        <p:spPr>
          <a:xfrm>
            <a:off x="3974820" y="2389799"/>
            <a:ext cx="70243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</a:t>
            </a:r>
            <a:endParaRPr lang="en-US" sz="8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EAB083-BF3A-8E4B-ECBB-93116617B98D}"/>
              </a:ext>
            </a:extLst>
          </p:cNvPr>
          <p:cNvSpPr/>
          <p:nvPr/>
        </p:nvSpPr>
        <p:spPr>
          <a:xfrm>
            <a:off x="4478448" y="2389798"/>
            <a:ext cx="93326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</a:t>
            </a:r>
            <a:endParaRPr lang="en-US" sz="8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B7F272-23C0-753E-FD22-B44E4CCD3F3A}"/>
              </a:ext>
            </a:extLst>
          </p:cNvPr>
          <p:cNvSpPr/>
          <p:nvPr/>
        </p:nvSpPr>
        <p:spPr>
          <a:xfrm>
            <a:off x="5236988" y="2389797"/>
            <a:ext cx="82105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E1ECD1-FA4C-0E25-3E5C-A84CF3C92974}"/>
              </a:ext>
            </a:extLst>
          </p:cNvPr>
          <p:cNvSpPr/>
          <p:nvPr/>
        </p:nvSpPr>
        <p:spPr>
          <a:xfrm>
            <a:off x="5918550" y="2389796"/>
            <a:ext cx="92685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77D270-7728-E151-53D1-13B61249DA2D}"/>
              </a:ext>
            </a:extLst>
          </p:cNvPr>
          <p:cNvSpPr/>
          <p:nvPr/>
        </p:nvSpPr>
        <p:spPr>
          <a:xfrm>
            <a:off x="6648591" y="2389795"/>
            <a:ext cx="82426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6A37EF-8681-3A3C-52E7-2EE04EFB58D6}"/>
              </a:ext>
            </a:extLst>
          </p:cNvPr>
          <p:cNvSpPr/>
          <p:nvPr/>
        </p:nvSpPr>
        <p:spPr>
          <a:xfrm>
            <a:off x="5378054" y="3439491"/>
            <a:ext cx="78579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B4263-D046-140C-697A-A40D81F48DEA}"/>
              </a:ext>
            </a:extLst>
          </p:cNvPr>
          <p:cNvSpPr/>
          <p:nvPr/>
        </p:nvSpPr>
        <p:spPr>
          <a:xfrm>
            <a:off x="5910895" y="3439491"/>
            <a:ext cx="9412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838C2F-63EC-20E7-9523-4895D91A2265}"/>
              </a:ext>
            </a:extLst>
          </p:cNvPr>
          <p:cNvSpPr/>
          <p:nvPr/>
        </p:nvSpPr>
        <p:spPr>
          <a:xfrm>
            <a:off x="6618791" y="3429000"/>
            <a:ext cx="89960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7EA7D0-82B6-26ED-1890-3784DE68E9B6}"/>
              </a:ext>
            </a:extLst>
          </p:cNvPr>
          <p:cNvGrpSpPr/>
          <p:nvPr/>
        </p:nvGrpSpPr>
        <p:grpSpPr>
          <a:xfrm>
            <a:off x="7582220" y="2389795"/>
            <a:ext cx="2023337" cy="2238703"/>
            <a:chOff x="7518396" y="2432281"/>
            <a:chExt cx="5108106" cy="223870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75A68E-F30F-9018-709D-0D189B118205}"/>
                </a:ext>
              </a:extLst>
            </p:cNvPr>
            <p:cNvSpPr/>
            <p:nvPr/>
          </p:nvSpPr>
          <p:spPr>
            <a:xfrm>
              <a:off x="7622464" y="2438400"/>
              <a:ext cx="5004038" cy="223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3C556B-CE21-6CB7-96FA-3C6959A00599}"/>
                </a:ext>
              </a:extLst>
            </p:cNvPr>
            <p:cNvSpPr/>
            <p:nvPr/>
          </p:nvSpPr>
          <p:spPr>
            <a:xfrm>
              <a:off x="7518396" y="2432281"/>
              <a:ext cx="141451" cy="2238703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Graphic 25" descr="Woman holding a laptop">
            <a:extLst>
              <a:ext uri="{FF2B5EF4-FFF2-40B4-BE49-F238E27FC236}">
                <a16:creationId xmlns:a16="http://schemas.microsoft.com/office/drawing/2014/main" id="{AE8B9D4C-E2A5-64D0-2B06-7895023ED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3471" y="219345"/>
            <a:ext cx="1781175" cy="1809750"/>
          </a:xfrm>
          <a:prstGeom prst="rect">
            <a:avLst/>
          </a:prstGeom>
        </p:spPr>
      </p:pic>
      <p:pic>
        <p:nvPicPr>
          <p:cNvPr id="28" name="Graphic 27" descr="Man in business attire">
            <a:extLst>
              <a:ext uri="{FF2B5EF4-FFF2-40B4-BE49-F238E27FC236}">
                <a16:creationId xmlns:a16="http://schemas.microsoft.com/office/drawing/2014/main" id="{F032BCC1-09C4-6B4F-C6FA-976B90D9E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418746" y="197485"/>
            <a:ext cx="1304925" cy="1762125"/>
          </a:xfrm>
          <a:prstGeom prst="rect">
            <a:avLst/>
          </a:prstGeom>
        </p:spPr>
      </p:pic>
      <p:pic>
        <p:nvPicPr>
          <p:cNvPr id="30" name="Graphic 29" descr="Man wearing a jacket">
            <a:extLst>
              <a:ext uri="{FF2B5EF4-FFF2-40B4-BE49-F238E27FC236}">
                <a16:creationId xmlns:a16="http://schemas.microsoft.com/office/drawing/2014/main" id="{D7CC5977-CBFE-CFC5-0981-DE362D1C23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4071" y="0"/>
            <a:ext cx="1304925" cy="1876425"/>
          </a:xfrm>
          <a:prstGeom prst="rect">
            <a:avLst/>
          </a:prstGeom>
        </p:spPr>
      </p:pic>
      <p:pic>
        <p:nvPicPr>
          <p:cNvPr id="34" name="Graphic 33" descr="A male crouching">
            <a:extLst>
              <a:ext uri="{FF2B5EF4-FFF2-40B4-BE49-F238E27FC236}">
                <a16:creationId xmlns:a16="http://schemas.microsoft.com/office/drawing/2014/main" id="{EC1BD966-49FC-D5B9-6E14-C953F7B69A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46288" y="4807735"/>
            <a:ext cx="1790700" cy="2009775"/>
          </a:xfrm>
          <a:prstGeom prst="rect">
            <a:avLst/>
          </a:prstGeom>
        </p:spPr>
      </p:pic>
      <p:pic>
        <p:nvPicPr>
          <p:cNvPr id="36" name="Graphic 35" descr="A child with wavy hair">
            <a:extLst>
              <a:ext uri="{FF2B5EF4-FFF2-40B4-BE49-F238E27FC236}">
                <a16:creationId xmlns:a16="http://schemas.microsoft.com/office/drawing/2014/main" id="{F3E15A15-B913-8819-9822-0A4AE6F183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9835" y="4266548"/>
            <a:ext cx="657225" cy="723900"/>
          </a:xfrm>
          <a:prstGeom prst="rect">
            <a:avLst/>
          </a:prstGeom>
        </p:spPr>
      </p:pic>
      <p:pic>
        <p:nvPicPr>
          <p:cNvPr id="38" name="Graphic 37" descr="Smiling face with teeth">
            <a:extLst>
              <a:ext uri="{FF2B5EF4-FFF2-40B4-BE49-F238E27FC236}">
                <a16:creationId xmlns:a16="http://schemas.microsoft.com/office/drawing/2014/main" id="{09BF3FE0-F84B-A51A-ADB9-A2309C6AEA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07037" y="4534924"/>
            <a:ext cx="304800" cy="333375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5BDDC257-C08F-B36D-016A-ED67CE26F6E6}"/>
              </a:ext>
            </a:extLst>
          </p:cNvPr>
          <p:cNvGrpSpPr/>
          <p:nvPr/>
        </p:nvGrpSpPr>
        <p:grpSpPr>
          <a:xfrm>
            <a:off x="570895" y="2183420"/>
            <a:ext cx="762000" cy="752475"/>
            <a:chOff x="737792" y="1959610"/>
            <a:chExt cx="762000" cy="752475"/>
          </a:xfrm>
        </p:grpSpPr>
        <p:pic>
          <p:nvPicPr>
            <p:cNvPr id="46" name="Graphic 45" descr="Female with tied hair">
              <a:extLst>
                <a:ext uri="{FF2B5EF4-FFF2-40B4-BE49-F238E27FC236}">
                  <a16:creationId xmlns:a16="http://schemas.microsoft.com/office/drawing/2014/main" id="{807C3FA9-F342-FB12-ADC3-F14699BD6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37792" y="1959610"/>
              <a:ext cx="762000" cy="752475"/>
            </a:xfrm>
            <a:prstGeom prst="rect">
              <a:avLst/>
            </a:prstGeom>
          </p:spPr>
        </p:pic>
        <p:pic>
          <p:nvPicPr>
            <p:cNvPr id="48" name="Graphic 47" descr="Face with thick lips">
              <a:extLst>
                <a:ext uri="{FF2B5EF4-FFF2-40B4-BE49-F238E27FC236}">
                  <a16:creationId xmlns:a16="http://schemas.microsoft.com/office/drawing/2014/main" id="{DA8592DB-2E78-5C53-A133-83FC39C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08409" y="2218345"/>
              <a:ext cx="304800" cy="342900"/>
            </a:xfrm>
            <a:prstGeom prst="rect">
              <a:avLst/>
            </a:prstGeom>
          </p:spPr>
        </p:pic>
      </p:grpSp>
      <p:pic>
        <p:nvPicPr>
          <p:cNvPr id="51" name="Graphic 50" descr="Woman crossing arms">
            <a:extLst>
              <a:ext uri="{FF2B5EF4-FFF2-40B4-BE49-F238E27FC236}">
                <a16:creationId xmlns:a16="http://schemas.microsoft.com/office/drawing/2014/main" id="{1A495E56-805A-2252-442D-D8423EEB1DD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759" y="2771239"/>
            <a:ext cx="1238250" cy="39624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9A1AF6D-B37B-B1A7-FCC0-B3FDC690142D}"/>
              </a:ext>
            </a:extLst>
          </p:cNvPr>
          <p:cNvGrpSpPr/>
          <p:nvPr/>
        </p:nvGrpSpPr>
        <p:grpSpPr>
          <a:xfrm>
            <a:off x="1892627" y="2270685"/>
            <a:ext cx="1409065" cy="4462954"/>
            <a:chOff x="874607" y="1506783"/>
            <a:chExt cx="1409065" cy="4462954"/>
          </a:xfrm>
        </p:grpSpPr>
        <p:pic>
          <p:nvPicPr>
            <p:cNvPr id="53" name="Graphic 52" descr="A man with hands in pocket">
              <a:extLst>
                <a:ext uri="{FF2B5EF4-FFF2-40B4-BE49-F238E27FC236}">
                  <a16:creationId xmlns:a16="http://schemas.microsoft.com/office/drawing/2014/main" id="{1D5D9315-0C32-2D8C-8C62-1676C0A3C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flipH="1">
              <a:off x="874607" y="1997812"/>
              <a:ext cx="1409065" cy="3971925"/>
            </a:xfrm>
            <a:prstGeom prst="rect">
              <a:avLst/>
            </a:prstGeom>
          </p:spPr>
        </p:pic>
        <p:pic>
          <p:nvPicPr>
            <p:cNvPr id="54" name="Graphic 53" descr="A child with wavy hair">
              <a:extLst>
                <a:ext uri="{FF2B5EF4-FFF2-40B4-BE49-F238E27FC236}">
                  <a16:creationId xmlns:a16="http://schemas.microsoft.com/office/drawing/2014/main" id="{8BCEFAA8-9385-0F0E-4D8F-7694644B9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1006687" y="1506783"/>
              <a:ext cx="654507" cy="723900"/>
            </a:xfrm>
            <a:prstGeom prst="rect">
              <a:avLst/>
            </a:prstGeom>
          </p:spPr>
        </p:pic>
        <p:pic>
          <p:nvPicPr>
            <p:cNvPr id="55" name="Graphic 54" descr="A happy face">
              <a:extLst>
                <a:ext uri="{FF2B5EF4-FFF2-40B4-BE49-F238E27FC236}">
                  <a16:creationId xmlns:a16="http://schemas.microsoft.com/office/drawing/2014/main" id="{C339F923-B14F-7EEE-1EDC-61DE6C88A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flipH="1">
              <a:off x="1120140" y="1792371"/>
              <a:ext cx="336127" cy="369532"/>
            </a:xfrm>
            <a:prstGeom prst="rect">
              <a:avLst/>
            </a:prstGeom>
          </p:spPr>
        </p:pic>
        <p:pic>
          <p:nvPicPr>
            <p:cNvPr id="56" name="Graphic 55" descr="Small round eyeglasses">
              <a:extLst>
                <a:ext uri="{FF2B5EF4-FFF2-40B4-BE49-F238E27FC236}">
                  <a16:creationId xmlns:a16="http://schemas.microsoft.com/office/drawing/2014/main" id="{DB77A87F-2499-A578-FC47-E991CD0EF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flipH="1">
              <a:off x="1072692" y="1822659"/>
              <a:ext cx="522495" cy="209550"/>
            </a:xfrm>
            <a:prstGeom prst="rect">
              <a:avLst/>
            </a:prstGeom>
          </p:spPr>
        </p:pic>
      </p:grpSp>
      <p:pic>
        <p:nvPicPr>
          <p:cNvPr id="70" name="Graphic 69" descr="Old woman wearing lightning shirt">
            <a:extLst>
              <a:ext uri="{FF2B5EF4-FFF2-40B4-BE49-F238E27FC236}">
                <a16:creationId xmlns:a16="http://schemas.microsoft.com/office/drawing/2014/main" id="{D656C968-4E2F-3DF2-6E29-7A3B7826345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15743" y="56080"/>
            <a:ext cx="1353767" cy="2085238"/>
          </a:xfrm>
          <a:prstGeom prst="rect">
            <a:avLst/>
          </a:prstGeom>
        </p:spPr>
      </p:pic>
      <p:pic>
        <p:nvPicPr>
          <p:cNvPr id="71" name="Graphic 70" descr="Alien with one eye">
            <a:extLst>
              <a:ext uri="{FF2B5EF4-FFF2-40B4-BE49-F238E27FC236}">
                <a16:creationId xmlns:a16="http://schemas.microsoft.com/office/drawing/2014/main" id="{18954EC7-CE0F-B5AA-9C2E-92D1D5BAD17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flipH="1">
            <a:off x="9605557" y="4807735"/>
            <a:ext cx="1724506" cy="1925904"/>
          </a:xfrm>
          <a:prstGeom prst="rect">
            <a:avLst/>
          </a:prstGeom>
        </p:spPr>
      </p:pic>
      <p:pic>
        <p:nvPicPr>
          <p:cNvPr id="72" name="Graphic 71" descr="Man in glasses wearing turtleneck">
            <a:extLst>
              <a:ext uri="{FF2B5EF4-FFF2-40B4-BE49-F238E27FC236}">
                <a16:creationId xmlns:a16="http://schemas.microsoft.com/office/drawing/2014/main" id="{6BA88759-A5F7-AB4B-2E5F-660F4ABFFBD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925343" y="4803184"/>
            <a:ext cx="1431273" cy="192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8797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7DEDD00-5E71-418B-9C3C-9B71B0182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8AA894-60A7-4A09-919E-54EF7C3EC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680684-9D82-4E2B-9E9A-778390DA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28899EB-8201-46DC-A208-67136E6BA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8681DBB-DB5A-40DF-8333-C7E1C945B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D06B825-D2F6-F8E4-0EFD-525633CAD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982769"/>
              </p:ext>
            </p:extLst>
          </p:nvPr>
        </p:nvGraphicFramePr>
        <p:xfrm>
          <a:off x="608013" y="616701"/>
          <a:ext cx="10972800" cy="563879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32299">
                  <a:extLst>
                    <a:ext uri="{9D8B030D-6E8A-4147-A177-3AD203B41FA5}">
                      <a16:colId xmlns:a16="http://schemas.microsoft.com/office/drawing/2014/main" val="291611900"/>
                    </a:ext>
                  </a:extLst>
                </a:gridCol>
                <a:gridCol w="8825729">
                  <a:extLst>
                    <a:ext uri="{9D8B030D-6E8A-4147-A177-3AD203B41FA5}">
                      <a16:colId xmlns:a16="http://schemas.microsoft.com/office/drawing/2014/main" val="4109725778"/>
                    </a:ext>
                  </a:extLst>
                </a:gridCol>
                <a:gridCol w="1614772">
                  <a:extLst>
                    <a:ext uri="{9D8B030D-6E8A-4147-A177-3AD203B41FA5}">
                      <a16:colId xmlns:a16="http://schemas.microsoft.com/office/drawing/2014/main" val="2290124607"/>
                    </a:ext>
                  </a:extLst>
                </a:gridCol>
              </a:tblGrid>
              <a:tr h="542014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1" i="0" u="none" strike="noStrike" spc="-25" dirty="0">
                          <a:effectLst/>
                          <a:latin typeface="+mn-lt"/>
                          <a:ea typeface="Arial MT"/>
                          <a:cs typeface="Arial MT"/>
                        </a:rPr>
                        <a:t>ID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1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Product</a:t>
                      </a:r>
                      <a:r>
                        <a:rPr lang="en-US" sz="1600" b="1" i="0" u="none" strike="noStrike" spc="-10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Backlog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1" i="0" u="none" strike="noStrike" spc="-10" dirty="0">
                          <a:effectLst/>
                          <a:latin typeface="+mn-lt"/>
                          <a:ea typeface="Arial MT"/>
                          <a:cs typeface="Arial MT"/>
                        </a:rPr>
                        <a:t>Estimation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3467"/>
                  </a:ext>
                </a:extLst>
              </a:tr>
              <a:tr h="584894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 dirty="0">
                          <a:effectLst/>
                          <a:latin typeface="+mn-lt"/>
                          <a:ea typeface="Arial MT"/>
                          <a:cs typeface="Arial MT"/>
                        </a:rPr>
                        <a:t>1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3152" marR="0" indent="36576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As</a:t>
                      </a:r>
                      <a:r>
                        <a:rPr lang="en-US" sz="1600" b="0" i="0" u="none" strike="noStrike" spc="-15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a</a:t>
                      </a:r>
                      <a:r>
                        <a:rPr lang="en-US" sz="1600" b="0" i="0" u="none" strike="noStrike" spc="-15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User,</a:t>
                      </a:r>
                      <a:r>
                        <a:rPr lang="en-US" sz="1600" b="0" i="0" u="none" strike="noStrike" spc="-15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I</a:t>
                      </a:r>
                      <a:r>
                        <a:rPr lang="en-US" sz="1600" b="0" i="0" u="none" strike="noStrike" spc="-20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can</a:t>
                      </a:r>
                      <a:r>
                        <a:rPr lang="en-US" sz="1600" b="0" i="0" u="none" strike="noStrike" spc="-15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enter</a:t>
                      </a:r>
                      <a:r>
                        <a:rPr lang="en-US" sz="1600" b="0" i="0" u="none" strike="noStrike" spc="-20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a</a:t>
                      </a:r>
                      <a:r>
                        <a:rPr lang="en-US" sz="1600" b="0" i="0" u="none" strike="noStrike" spc="-15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YouTube</a:t>
                      </a:r>
                      <a:r>
                        <a:rPr lang="en-US" sz="1600" b="0" i="0" u="none" strike="noStrike" spc="-15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video</a:t>
                      </a:r>
                      <a:r>
                        <a:rPr lang="en-US" sz="1600" b="0" i="0" u="none" strike="noStrike" spc="-15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URL</a:t>
                      </a:r>
                      <a:r>
                        <a:rPr lang="en-US" sz="1600" b="0" i="0" u="none" strike="noStrike" spc="-15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on</a:t>
                      </a:r>
                      <a:r>
                        <a:rPr lang="en-US" sz="1600" b="0" i="0" u="none" strike="noStrike" spc="-15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15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home</a:t>
                      </a:r>
                      <a:r>
                        <a:rPr lang="en-US" sz="1600" b="0" i="0" u="none" strike="noStrike" spc="-15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page and click “Search” to initiate video data retrieval (metadata including title, description and duration), transcript, and </a:t>
                      </a:r>
                      <a:r>
                        <a:rPr lang="en-US" sz="1600" b="0" i="0" u="none" strike="noStrike" spc="-10" dirty="0">
                          <a:effectLst/>
                          <a:latin typeface="+mn-lt"/>
                          <a:ea typeface="Arial MT"/>
                          <a:cs typeface="Arial MT"/>
                        </a:rPr>
                        <a:t>comments).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 dirty="0">
                          <a:effectLst/>
                          <a:latin typeface="+mn-lt"/>
                          <a:ea typeface="Arial MT"/>
                          <a:cs typeface="Arial MT"/>
                        </a:rPr>
                        <a:t>3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185852"/>
                  </a:ext>
                </a:extLst>
              </a:tr>
              <a:tr h="349984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2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73152" marR="0" indent="36576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Web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Server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can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validate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YouTube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URL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format</a:t>
                      </a:r>
                      <a:r>
                        <a:rPr lang="en-US" sz="1600" b="0" i="0" u="none" strike="noStrike" spc="-3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and extract the video ID.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2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612697"/>
                  </a:ext>
                </a:extLst>
              </a:tr>
              <a:tr h="687334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3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73152" marR="0" indent="36576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 Web Server can retrieve video metadata (e.g., title, description,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duration)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from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YouTube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API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using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video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ID.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3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432219"/>
                  </a:ext>
                </a:extLst>
              </a:tr>
              <a:tr h="349984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4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73152" marR="0" indent="36576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Web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Server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can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retrieve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video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transcript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from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 YouTube API using the video ID.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3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725192"/>
                  </a:ext>
                </a:extLst>
              </a:tr>
              <a:tr h="687334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5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73152" marR="0" indent="36576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Web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Server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can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retrieve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at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least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100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video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comments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from the YouTube API using the video ID.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2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455150"/>
                  </a:ext>
                </a:extLst>
              </a:tr>
              <a:tr h="687334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6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73152" marR="137160" indent="36576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 Web Server will enforce operational constraints by excluding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videos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longer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than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1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hour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and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ensuring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at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least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100 comments are available; if not, it notifies the User.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2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0179"/>
                  </a:ext>
                </a:extLst>
              </a:tr>
              <a:tr h="349984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7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73152" marR="0" indent="36576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Web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Server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can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remove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timestamps</a:t>
                      </a:r>
                      <a:r>
                        <a:rPr lang="en-US" sz="1600" b="0" i="0" u="none" strike="noStrike" spc="-3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from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retrieved </a:t>
                      </a:r>
                      <a:r>
                        <a:rPr lang="en-US" sz="1600" b="0" i="0" u="none" strike="noStrike" spc="-1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transcript.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699687"/>
                  </a:ext>
                </a:extLst>
              </a:tr>
              <a:tr h="349984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8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73152" marR="0" indent="36576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Web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Server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can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remove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filler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words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from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retrieved </a:t>
                      </a:r>
                      <a:r>
                        <a:rPr lang="en-US" sz="1600" b="0" i="0" u="none" strike="noStrike" spc="-1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transcript.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078514"/>
                  </a:ext>
                </a:extLst>
              </a:tr>
              <a:tr h="349984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9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73152" marR="0" indent="36576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Web</a:t>
                      </a:r>
                      <a:r>
                        <a:rPr lang="en-US" sz="1600" b="0" i="0" u="none" strike="noStrike" spc="-2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Server</a:t>
                      </a:r>
                      <a:r>
                        <a:rPr lang="en-US" sz="1600" b="0" i="0" u="none" strike="noStrike" spc="-2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can</a:t>
                      </a:r>
                      <a:r>
                        <a:rPr lang="en-US" sz="1600" b="0" i="0" u="none" strike="noStrike" spc="-2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remove</a:t>
                      </a:r>
                      <a:r>
                        <a:rPr lang="en-US" sz="1600" b="0" i="0" u="none" strike="noStrike" spc="-2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spam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content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from</a:t>
                      </a:r>
                      <a:r>
                        <a:rPr lang="en-US" sz="1600" b="0" i="0" u="none" strike="noStrike" spc="-2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retrieved </a:t>
                      </a:r>
                      <a:r>
                        <a:rPr lang="en-US" sz="1600" b="0" i="0" u="none" strike="noStrike" spc="-1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transcript.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2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661836"/>
                  </a:ext>
                </a:extLst>
              </a:tr>
              <a:tr h="349984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10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73152" marR="137160" indent="36576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Web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Server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can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remove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off‐topic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remarks</a:t>
                      </a:r>
                      <a:r>
                        <a:rPr lang="en-US" sz="1600" b="0" i="0" u="none" strike="noStrike" spc="-3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from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 retrieved transcript.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2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468591"/>
                  </a:ext>
                </a:extLst>
              </a:tr>
              <a:tr h="349984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11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73152" marR="0" indent="36576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Web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Server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can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remove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unrelated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discussions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from</a:t>
                      </a: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 retrieved transcript.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2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171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753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EA158-8E3D-3E01-0286-CBAEFF3B2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85EE592-E506-8EC6-62BC-7B52F1600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847728"/>
              </p:ext>
            </p:extLst>
          </p:nvPr>
        </p:nvGraphicFramePr>
        <p:xfrm>
          <a:off x="481014" y="285332"/>
          <a:ext cx="11291885" cy="622637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47778">
                  <a:extLst>
                    <a:ext uri="{9D8B030D-6E8A-4147-A177-3AD203B41FA5}">
                      <a16:colId xmlns:a16="http://schemas.microsoft.com/office/drawing/2014/main" val="291611900"/>
                    </a:ext>
                  </a:extLst>
                </a:gridCol>
                <a:gridCol w="9082378">
                  <a:extLst>
                    <a:ext uri="{9D8B030D-6E8A-4147-A177-3AD203B41FA5}">
                      <a16:colId xmlns:a16="http://schemas.microsoft.com/office/drawing/2014/main" val="4109725778"/>
                    </a:ext>
                  </a:extLst>
                </a:gridCol>
                <a:gridCol w="1661729">
                  <a:extLst>
                    <a:ext uri="{9D8B030D-6E8A-4147-A177-3AD203B41FA5}">
                      <a16:colId xmlns:a16="http://schemas.microsoft.com/office/drawing/2014/main" val="2290124607"/>
                    </a:ext>
                  </a:extLst>
                </a:gridCol>
              </a:tblGrid>
              <a:tr h="595406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1" i="0" u="none" strike="noStrike" spc="-25" dirty="0">
                          <a:effectLst/>
                          <a:latin typeface="+mn-lt"/>
                          <a:ea typeface="Arial MT"/>
                          <a:cs typeface="Arial MT"/>
                        </a:rPr>
                        <a:t>ID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1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Product</a:t>
                      </a:r>
                      <a:r>
                        <a:rPr lang="en-US" sz="1600" b="1" i="0" u="none" strike="noStrike" spc="-10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Backlog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>
                          <a:effectLst/>
                          <a:latin typeface="+mn-lt"/>
                          <a:ea typeface="Arial MT"/>
                          <a:cs typeface="Arial MT"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1" i="0" u="none" strike="noStrike" spc="-10">
                          <a:effectLst/>
                          <a:latin typeface="+mn-lt"/>
                          <a:ea typeface="Arial MT"/>
                          <a:cs typeface="Arial MT"/>
                        </a:rPr>
                        <a:t>Estimation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3467"/>
                  </a:ext>
                </a:extLst>
              </a:tr>
              <a:tr h="389072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25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3152" marR="0" indent="36576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5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Web</a:t>
                      </a:r>
                      <a:r>
                        <a:rPr lang="en-US" sz="1600" b="0" i="0" u="none" strike="noStrike" spc="-25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Server</a:t>
                      </a:r>
                      <a:r>
                        <a:rPr lang="en-US" sz="1600" b="0" i="0" u="none" strike="noStrike" spc="-25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can</a:t>
                      </a:r>
                      <a:r>
                        <a:rPr lang="en-US" sz="1600" b="0" i="0" u="none" strike="noStrike" spc="-25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process</a:t>
                      </a:r>
                      <a:r>
                        <a:rPr lang="en-US" sz="1600" b="0" i="0" u="none" strike="noStrike" spc="-25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5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cleaned</a:t>
                      </a:r>
                      <a:r>
                        <a:rPr lang="en-US" sz="1600" b="0" i="0" u="none" strike="noStrike" spc="-25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transcript</a:t>
                      </a:r>
                      <a:r>
                        <a:rPr lang="en-US" sz="1600" b="0" i="0" u="none" strike="noStrike" spc="-25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for</a:t>
                      </a:r>
                      <a:r>
                        <a:rPr lang="en-US" sz="1600" b="0" i="0" u="none" strike="noStrike" spc="-25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further </a:t>
                      </a:r>
                      <a:r>
                        <a:rPr lang="en-US" sz="1600" b="0" i="0" u="none" strike="noStrike" spc="-1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analysis.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185852"/>
                  </a:ext>
                </a:extLst>
              </a:tr>
              <a:tr h="384460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25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13</a:t>
                      </a:r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15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Web</a:t>
                      </a:r>
                      <a:r>
                        <a:rPr lang="en-US" sz="1600" b="0" i="0" u="none" strike="noStrike" spc="-15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Server</a:t>
                      </a:r>
                      <a:r>
                        <a:rPr lang="en-US" sz="1600" b="0" i="0" u="none" strike="noStrike" spc="-1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can</a:t>
                      </a:r>
                      <a:r>
                        <a:rPr lang="en-US" sz="1600" b="0" i="0" u="none" strike="noStrike" spc="-15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store</a:t>
                      </a:r>
                      <a:r>
                        <a:rPr lang="en-US" sz="1600" b="0" i="0" u="none" strike="noStrike" spc="-15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1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processed</a:t>
                      </a:r>
                      <a:r>
                        <a:rPr lang="en-US" sz="1600" b="0" i="0" u="none" strike="noStrike" spc="-15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transcript</a:t>
                      </a:r>
                      <a:r>
                        <a:rPr lang="en-US" sz="1600" b="0" i="0" u="none" strike="noStrike" spc="-1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data.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612697"/>
                  </a:ext>
                </a:extLst>
              </a:tr>
              <a:tr h="755042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14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3152" marR="137160" indent="36576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Web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Server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can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send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clean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transcript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to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AI API to generate a concise video summary in paragraph form and save it.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5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432219"/>
                  </a:ext>
                </a:extLst>
              </a:tr>
              <a:tr h="384460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15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3152" marR="0" indent="36576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VADER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sentiment</a:t>
                      </a:r>
                      <a:r>
                        <a:rPr lang="en-US" sz="1600" b="0" i="0" u="none" strike="noStrike" spc="-3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analysis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library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from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Python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can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define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and implement the interface.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2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725192"/>
                  </a:ext>
                </a:extLst>
              </a:tr>
              <a:tr h="755042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16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3152" marR="64008" indent="36576" algn="just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Web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Server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will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use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VADER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from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Python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library</a:t>
                      </a:r>
                      <a:r>
                        <a:rPr lang="en-US" sz="1600" b="0" i="0" u="none" strike="noStrike" spc="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to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classify filtered</a:t>
                      </a:r>
                      <a:r>
                        <a:rPr lang="en-US" sz="1600" b="0" i="0" u="none" strike="noStrike" spc="-1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comments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as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positive,</a:t>
                      </a:r>
                      <a:r>
                        <a:rPr lang="en-US" sz="1600" b="0" i="0" u="none" strike="noStrike" spc="-1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negative,</a:t>
                      </a:r>
                      <a:r>
                        <a:rPr lang="en-US" sz="1600" b="0" i="0" u="none" strike="noStrike" spc="-1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or</a:t>
                      </a:r>
                      <a:r>
                        <a:rPr lang="en-US" sz="1600" b="0" i="0" u="none" strike="noStrike" spc="-1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neutral,</a:t>
                      </a:r>
                      <a:r>
                        <a:rPr lang="en-US" sz="160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and</a:t>
                      </a:r>
                      <a:r>
                        <a:rPr lang="en-US" sz="1600" b="0" i="0" u="none" strike="noStrike" spc="-1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store</a:t>
                      </a:r>
                      <a:r>
                        <a:rPr lang="en-US" sz="1600" b="0" i="0" u="none" strike="noStrike" spc="-1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 sentiment analysis results.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3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455150"/>
                  </a:ext>
                </a:extLst>
              </a:tr>
              <a:tr h="388678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17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3152" marR="0" indent="36576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AI API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can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define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and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implement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interface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for processing filtered comments.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1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0179"/>
                  </a:ext>
                </a:extLst>
              </a:tr>
              <a:tr h="384460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18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3152" marR="0" indent="36576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3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AI</a:t>
                      </a:r>
                      <a:r>
                        <a:rPr lang="en-US" sz="1600" b="0" i="0" u="none" strike="noStrike" spc="-3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API</a:t>
                      </a:r>
                      <a:r>
                        <a:rPr lang="en-US" sz="1600" b="0" i="0" u="none" strike="noStrike" spc="-3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can</a:t>
                      </a:r>
                      <a:r>
                        <a:rPr lang="en-US" sz="1600" b="0" i="0" u="none" strike="noStrike" spc="-3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extract</a:t>
                      </a:r>
                      <a:r>
                        <a:rPr lang="en-US" sz="1600" b="0" i="0" u="none" strike="noStrike" spc="-3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actionable</a:t>
                      </a:r>
                      <a:r>
                        <a:rPr lang="en-US" sz="1600" b="0" i="0" u="none" strike="noStrike" spc="-3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“What’s</a:t>
                      </a:r>
                      <a:r>
                        <a:rPr lang="en-US" sz="1600" b="0" i="0" u="none" strike="noStrike" spc="-3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Working” feedback from filtered comments.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699687"/>
                  </a:ext>
                </a:extLst>
              </a:tr>
              <a:tr h="384460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19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3152" marR="0" indent="36576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AI</a:t>
                      </a:r>
                      <a:r>
                        <a:rPr lang="en-US" sz="1600" b="0" i="0" u="none" strike="noStrike" spc="-3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API</a:t>
                      </a:r>
                      <a:r>
                        <a:rPr lang="en-US" sz="1600" b="0" i="0" u="none" strike="noStrike" spc="-3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can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extract</a:t>
                      </a:r>
                      <a:r>
                        <a:rPr lang="en-US" sz="1600" b="0" i="0" u="none" strike="noStrike" spc="-3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actionable</a:t>
                      </a:r>
                      <a:r>
                        <a:rPr lang="en-US" sz="1600" b="0" i="0" u="none" strike="noStrike" spc="-2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“Needs</a:t>
                      </a:r>
                      <a:r>
                        <a:rPr lang="en-US" sz="1600" b="0" i="0" u="none" strike="noStrike" spc="-3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Improvement” feedback from filtered comments.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078514"/>
                  </a:ext>
                </a:extLst>
              </a:tr>
              <a:tr h="542512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25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20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3152" marR="0" indent="36576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The Web Server can generate a structured feedback report categorizing</a:t>
                      </a:r>
                      <a:r>
                        <a:rPr lang="en-US" sz="1600" b="0" i="0" u="none" strike="noStrike" spc="-3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“What’s</a:t>
                      </a:r>
                      <a:r>
                        <a:rPr lang="en-US" sz="1600" b="0" i="0" u="none" strike="noStrike" spc="-3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Working”</a:t>
                      </a:r>
                      <a:r>
                        <a:rPr lang="en-US" sz="1600" b="0" i="0" u="none" strike="noStrike" spc="-3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and</a:t>
                      </a:r>
                      <a:r>
                        <a:rPr lang="en-US" sz="1600" b="0" i="0" u="none" strike="noStrike" spc="-3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“Needs</a:t>
                      </a:r>
                      <a:r>
                        <a:rPr lang="en-US" sz="1600" b="0" i="0" u="none" strike="noStrike" spc="-3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Improvement”</a:t>
                      </a:r>
                      <a:r>
                        <a:rPr lang="en-US" sz="1600" b="0" i="0" u="none" strike="noStrike" spc="-35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and store the report.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2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661836"/>
                  </a:ext>
                </a:extLst>
              </a:tr>
              <a:tr h="384460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25" dirty="0">
                          <a:effectLst/>
                          <a:latin typeface="+mn-lt"/>
                          <a:ea typeface="Arial MT"/>
                          <a:cs typeface="Arial MT"/>
                        </a:rPr>
                        <a:t>22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3152" marR="137160" indent="36576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As</a:t>
                      </a:r>
                      <a:r>
                        <a:rPr lang="en-US" sz="1600" b="0" i="0" u="none" strike="noStrike" spc="-20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a</a:t>
                      </a:r>
                      <a:r>
                        <a:rPr lang="en-US" sz="1600" b="0" i="0" u="none" strike="noStrike" spc="-20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User,</a:t>
                      </a:r>
                      <a:r>
                        <a:rPr lang="en-US" sz="1600" b="0" i="0" u="none" strike="noStrike" spc="-20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I</a:t>
                      </a:r>
                      <a:r>
                        <a:rPr lang="en-US" sz="1600" b="0" i="0" u="none" strike="noStrike" spc="-25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can</a:t>
                      </a:r>
                      <a:r>
                        <a:rPr lang="en-US" sz="1600" b="0" i="0" u="none" strike="noStrike" spc="-20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view</a:t>
                      </a:r>
                      <a:r>
                        <a:rPr lang="en-US" sz="1600" b="0" i="0" u="none" strike="noStrike" spc="-20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a</a:t>
                      </a:r>
                      <a:r>
                        <a:rPr lang="en-US" sz="1600" b="0" i="0" u="none" strike="noStrike" spc="-20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results</a:t>
                      </a:r>
                      <a:r>
                        <a:rPr lang="en-US" sz="1600" b="0" i="0" u="none" strike="noStrike" spc="-20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page</a:t>
                      </a:r>
                      <a:r>
                        <a:rPr lang="en-US" sz="1600" b="0" i="0" u="none" strike="noStrike" spc="-20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that</a:t>
                      </a:r>
                      <a:r>
                        <a:rPr lang="en-US" sz="1600" b="0" i="0" u="none" strike="noStrike" spc="-20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displays</a:t>
                      </a:r>
                      <a:r>
                        <a:rPr lang="en-US" sz="1600" b="0" i="0" u="none" strike="noStrike" spc="-20" dirty="0">
                          <a:effectLst/>
                          <a:latin typeface="+mn-lt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 dirty="0">
                          <a:effectLst/>
                          <a:latin typeface="+mn-lt"/>
                          <a:ea typeface="Arial MT"/>
                          <a:cs typeface="Arial MT"/>
                        </a:rPr>
                        <a:t>the generated video summary.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 dirty="0">
                          <a:effectLst/>
                          <a:latin typeface="+mn-lt"/>
                          <a:ea typeface="Arial MT"/>
                          <a:cs typeface="Arial MT"/>
                        </a:rPr>
                        <a:t>3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468591"/>
                  </a:ext>
                </a:extLst>
              </a:tr>
              <a:tr h="384460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25" dirty="0">
                          <a:effectLst/>
                          <a:latin typeface="+mn-lt"/>
                          <a:ea typeface="Arial MT"/>
                          <a:cs typeface="Arial MT"/>
                        </a:rPr>
                        <a:t>23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3152" marR="0" indent="36576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As a User, I can view a results page that displays detailed sentiment analysis results of comments. 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spc="-50" dirty="0">
                          <a:effectLst/>
                          <a:latin typeface="+mn-lt"/>
                          <a:ea typeface="Arial MT"/>
                          <a:cs typeface="Arial MT"/>
                        </a:rPr>
                        <a:t>1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171005"/>
                  </a:ext>
                </a:extLst>
              </a:tr>
              <a:tr h="384460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dirty="0"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3152" marR="0" indent="36576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a User, I can view a results page that displays the structured feedback report categorizing “What’s Working” and “Needs Improvement”. 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9728" marR="0" algn="l" fontAlgn="t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183" marR="6183" marT="61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470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198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1F8EA0-F3D5-DBF0-7AE4-86E839E40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4D2C-417A-BE5D-FDC8-AE5B004A0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Calibri"/>
                <a:ea typeface="Calibri"/>
                <a:cs typeface="Calibri"/>
              </a:rPr>
              <a:t>Previous: Sprint 2 implementation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20BBAC-2E40-46E2-3502-E9A649D253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5825551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2290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872895-5D29-7356-E48D-3BED0848F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91B6B7-3326-5FEB-30B2-AF12DF4C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800" b="1" dirty="0">
                <a:solidFill>
                  <a:srgbClr val="262626"/>
                </a:solidFill>
                <a:latin typeface="Calibri"/>
                <a:ea typeface="Calibri"/>
                <a:cs typeface="Calibri"/>
              </a:rPr>
              <a:t>Sprint 3: Implementation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28C8D9-B0EA-1636-AB77-BBB7333EC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868782" cy="3382094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Integrated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Tkinter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UI with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HomePage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(ID 1) for input and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ResultsPage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display analysis (ID 21, 22, 23, 24)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Applied prompt engineering to improve structure and clarity of AI-generated outputs (ID 18, 19)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Auto-displayed video summary, sentiment %, and bullet-point feedback in scrollable UI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Implemented background threading with loading popup for smooth UX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Saved feedback as timestamped .txt report in /reports folder (ID 20)</a:t>
            </a:r>
          </a:p>
          <a:p>
            <a:pPr algn="ctr"/>
            <a:endParaRPr lang="en-US" sz="1600" dirty="0">
              <a:solidFill>
                <a:srgbClr val="262626"/>
              </a:solidFill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0F839F-2088-3F5B-FBC8-5EECCA533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125" y="1788124"/>
            <a:ext cx="6012609" cy="338209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875666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D5F086-DB42-6E26-6079-D1CEB70F6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75BAEA-6B7F-676D-78BD-D49E170B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262626"/>
                </a:solidFill>
              </a:rPr>
              <a:t>Demo SS: Home page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6F3A58-4E8B-1BF4-B591-3A6B71C4A9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8" y="1350602"/>
            <a:ext cx="5469466" cy="4156792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10332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B98D6-6F72-9069-F92D-BAD8558D9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B6147-E8D2-4B1B-5C10-9C791C1DC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262626"/>
                </a:solidFill>
              </a:rPr>
              <a:t>Demo SS: Home page when analyzing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7B96F-EAC3-B2C2-58A5-D6B42C4333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2144" y="1350602"/>
            <a:ext cx="5442514" cy="4156792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88802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5D67B-DD22-3452-7D0D-3E64249B0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DBE0A-AE23-F933-0FEB-1A192998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262626"/>
                </a:solidFill>
              </a:rPr>
              <a:t>Demo SS: Results Page Pt1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DB025-D0A3-0F37-5996-0AB3F97B61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2144" y="1360615"/>
            <a:ext cx="5442514" cy="413676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01614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1185</TotalTime>
  <Words>880</Words>
  <Application>Microsoft Office PowerPoint</Application>
  <PresentationFormat>Widescreen</PresentationFormat>
  <Paragraphs>141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Garamond</vt:lpstr>
      <vt:lpstr>Organic</vt:lpstr>
      <vt:lpstr>YouTube Summary and Feedback System</vt:lpstr>
      <vt:lpstr>Product Backlog</vt:lpstr>
      <vt:lpstr>PowerPoint Presentation</vt:lpstr>
      <vt:lpstr>PowerPoint Presentation</vt:lpstr>
      <vt:lpstr>Previous: Sprint 2 implementation</vt:lpstr>
      <vt:lpstr>Sprint 3: Implementation</vt:lpstr>
      <vt:lpstr>Demo SS: Home page</vt:lpstr>
      <vt:lpstr>Demo SS: Home page when analyzing</vt:lpstr>
      <vt:lpstr>Demo SS: Results Page Pt1</vt:lpstr>
      <vt:lpstr>Demo SS: Results Page Pt2</vt:lpstr>
      <vt:lpstr>Test Cases</vt:lpstr>
      <vt:lpstr>Test Case 1: If comment less than 100</vt:lpstr>
      <vt:lpstr>Test Case 2: When there is no transcript</vt:lpstr>
      <vt:lpstr>Test Case 3 Pt 1: When no transcript but comments</vt:lpstr>
      <vt:lpstr>Test Case 3 Pt 2: When no transcript but comments</vt:lpstr>
      <vt:lpstr>Test Case 4:  When it has foreign transcript</vt:lpstr>
      <vt:lpstr>Retrospective: What worked well</vt:lpstr>
      <vt:lpstr>Retrospective: Challenges</vt:lpstr>
      <vt:lpstr>Future Deliverables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Bamma, Nabin Kumar</dc:creator>
  <cp:lastModifiedBy>Ayush Bhusal</cp:lastModifiedBy>
  <cp:revision>171</cp:revision>
  <dcterms:created xsi:type="dcterms:W3CDTF">2024-02-05T16:01:37Z</dcterms:created>
  <dcterms:modified xsi:type="dcterms:W3CDTF">2025-05-08T23:04:41Z</dcterms:modified>
</cp:coreProperties>
</file>